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12192000"/>
  <p:embeddedFontLst>
    <p:embeddedFont>
      <p:font typeface="Noto Sans SC" panose="020B0604020202020204" charset="-128"/>
      <p:regular r:id="rId15"/>
    </p:embeddedFont>
    <p:embeddedFont>
      <p:font typeface="Coda" panose="020B0604020202020204" charset="0"/>
      <p:regular r:id="rId16"/>
    </p:embeddedFont>
    <p:embeddedFont>
      <p:font typeface="Quattrocento Sans" panose="020B0502050000020003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0C31C9-8A13-4339-B749-A3DA1F4F877E}" v="32" dt="2026-02-04T08:51:36.018"/>
    <p1510:client id="{9185CA23-370A-4E86-97DE-EC2EEA67C848}" v="23" dt="2026-02-03T20:20:45.1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9490" autoAdjust="0"/>
  </p:normalViewPr>
  <p:slideViewPr>
    <p:cSldViewPr snapToGrid="0">
      <p:cViewPr varScale="1">
        <p:scale>
          <a:sx n="66" d="100"/>
          <a:sy n="66" d="100"/>
        </p:scale>
        <p:origin x="1068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vli Armanyous" userId="2614e947-2a9c-4f9a-b146-f5ffa7aca4cc" providerId="ADAL" clId="{F9025844-0D46-4D37-8C74-FC46BD0E6BF2}"/>
    <pc:docChg chg="undo custSel addSld modSld">
      <pc:chgData name="Bavli Armanyous" userId="2614e947-2a9c-4f9a-b146-f5ffa7aca4cc" providerId="ADAL" clId="{F9025844-0D46-4D37-8C74-FC46BD0E6BF2}" dt="2026-02-03T20:22:49.912" v="582" actId="20577"/>
      <pc:docMkLst>
        <pc:docMk/>
      </pc:docMkLst>
      <pc:sldChg chg="addSp delSp modSp mod modNotesTx">
        <pc:chgData name="Bavli Armanyous" userId="2614e947-2a9c-4f9a-b146-f5ffa7aca4cc" providerId="ADAL" clId="{F9025844-0D46-4D37-8C74-FC46BD0E6BF2}" dt="2026-02-03T20:08:14.765" v="401" actId="5793"/>
        <pc:sldMkLst>
          <pc:docMk/>
          <pc:sldMk cId="0" sldId="256"/>
        </pc:sldMkLst>
        <pc:spChg chg="add mod">
          <ac:chgData name="Bavli Armanyous" userId="2614e947-2a9c-4f9a-b146-f5ffa7aca4cc" providerId="ADAL" clId="{F9025844-0D46-4D37-8C74-FC46BD0E6BF2}" dt="2026-02-03T19:46:22.116" v="69" actId="20577"/>
          <ac:spMkLst>
            <pc:docMk/>
            <pc:sldMk cId="0" sldId="256"/>
            <ac:spMk id="15" creationId="{0A2C58E3-F3AE-FED9-D97E-EF00E4DD7FEB}"/>
          </ac:spMkLst>
        </pc:spChg>
        <pc:picChg chg="add del mod">
          <ac:chgData name="Bavli Armanyous" userId="2614e947-2a9c-4f9a-b146-f5ffa7aca4cc" providerId="ADAL" clId="{F9025844-0D46-4D37-8C74-FC46BD0E6BF2}" dt="2026-02-03T19:58:16.791" v="104" actId="478"/>
          <ac:picMkLst>
            <pc:docMk/>
            <pc:sldMk cId="0" sldId="256"/>
            <ac:picMk id="17" creationId="{48756912-95FF-2EE4-AD67-2FDC135E5EE7}"/>
          </ac:picMkLst>
        </pc:picChg>
        <pc:picChg chg="add del mod">
          <ac:chgData name="Bavli Armanyous" userId="2614e947-2a9c-4f9a-b146-f5ffa7aca4cc" providerId="ADAL" clId="{F9025844-0D46-4D37-8C74-FC46BD0E6BF2}" dt="2026-02-03T19:58:14.741" v="103" actId="478"/>
          <ac:picMkLst>
            <pc:docMk/>
            <pc:sldMk cId="0" sldId="256"/>
            <ac:picMk id="19" creationId="{EFBEF886-DD80-C11A-3EB2-7B00DB5BA1F5}"/>
          </ac:picMkLst>
        </pc:picChg>
        <pc:picChg chg="add mod">
          <ac:chgData name="Bavli Armanyous" userId="2614e947-2a9c-4f9a-b146-f5ffa7aca4cc" providerId="ADAL" clId="{F9025844-0D46-4D37-8C74-FC46BD0E6BF2}" dt="2026-02-03T19:58:43.668" v="110" actId="1076"/>
          <ac:picMkLst>
            <pc:docMk/>
            <pc:sldMk cId="0" sldId="256"/>
            <ac:picMk id="21" creationId="{C91246FE-F8B0-EADA-B335-485814C585DB}"/>
          </ac:picMkLst>
        </pc:picChg>
      </pc:sldChg>
      <pc:sldChg chg="addSp modSp mod modNotesTx">
        <pc:chgData name="Bavli Armanyous" userId="2614e947-2a9c-4f9a-b146-f5ffa7aca4cc" providerId="ADAL" clId="{F9025844-0D46-4D37-8C74-FC46BD0E6BF2}" dt="2026-02-03T20:22:49.912" v="582" actId="20577"/>
        <pc:sldMkLst>
          <pc:docMk/>
          <pc:sldMk cId="0" sldId="257"/>
        </pc:sldMkLst>
        <pc:spChg chg="mod">
          <ac:chgData name="Bavli Armanyous" userId="2614e947-2a9c-4f9a-b146-f5ffa7aca4cc" providerId="ADAL" clId="{F9025844-0D46-4D37-8C74-FC46BD0E6BF2}" dt="2026-02-03T20:17:56.259" v="542" actId="20577"/>
          <ac:spMkLst>
            <pc:docMk/>
            <pc:sldMk cId="0" sldId="257"/>
            <ac:spMk id="24" creationId="{00000000-0000-0000-0000-000000000000}"/>
          </ac:spMkLst>
        </pc:spChg>
        <pc:spChg chg="mod">
          <ac:chgData name="Bavli Armanyous" userId="2614e947-2a9c-4f9a-b146-f5ffa7aca4cc" providerId="ADAL" clId="{F9025844-0D46-4D37-8C74-FC46BD0E6BF2}" dt="2026-02-03T20:18:45.909" v="550" actId="20577"/>
          <ac:spMkLst>
            <pc:docMk/>
            <pc:sldMk cId="0" sldId="257"/>
            <ac:spMk id="33" creationId="{00000000-0000-0000-0000-000000000000}"/>
          </ac:spMkLst>
        </pc:spChg>
        <pc:picChg chg="add mod">
          <ac:chgData name="Bavli Armanyous" userId="2614e947-2a9c-4f9a-b146-f5ffa7aca4cc" providerId="ADAL" clId="{F9025844-0D46-4D37-8C74-FC46BD0E6BF2}" dt="2026-02-03T19:58:49.207" v="111"/>
          <ac:picMkLst>
            <pc:docMk/>
            <pc:sldMk cId="0" sldId="257"/>
            <ac:picMk id="34" creationId="{9AEBB357-D215-F159-B0B2-A846C1B236F1}"/>
          </ac:picMkLst>
        </pc:picChg>
      </pc:sldChg>
      <pc:sldChg chg="addSp modSp">
        <pc:chgData name="Bavli Armanyous" userId="2614e947-2a9c-4f9a-b146-f5ffa7aca4cc" providerId="ADAL" clId="{F9025844-0D46-4D37-8C74-FC46BD0E6BF2}" dt="2026-02-03T19:58:54.157" v="112"/>
        <pc:sldMkLst>
          <pc:docMk/>
          <pc:sldMk cId="0" sldId="258"/>
        </pc:sldMkLst>
        <pc:picChg chg="add mod">
          <ac:chgData name="Bavli Armanyous" userId="2614e947-2a9c-4f9a-b146-f5ffa7aca4cc" providerId="ADAL" clId="{F9025844-0D46-4D37-8C74-FC46BD0E6BF2}" dt="2026-02-03T19:58:54.157" v="112"/>
          <ac:picMkLst>
            <pc:docMk/>
            <pc:sldMk cId="0" sldId="258"/>
            <ac:picMk id="44" creationId="{BB542B7E-1519-AAE5-300C-7607ACC578EF}"/>
          </ac:picMkLst>
        </pc:picChg>
      </pc:sldChg>
      <pc:sldChg chg="addSp modSp">
        <pc:chgData name="Bavli Armanyous" userId="2614e947-2a9c-4f9a-b146-f5ffa7aca4cc" providerId="ADAL" clId="{F9025844-0D46-4D37-8C74-FC46BD0E6BF2}" dt="2026-02-03T19:58:57.247" v="113"/>
        <pc:sldMkLst>
          <pc:docMk/>
          <pc:sldMk cId="0" sldId="259"/>
        </pc:sldMkLst>
        <pc:picChg chg="add mod">
          <ac:chgData name="Bavli Armanyous" userId="2614e947-2a9c-4f9a-b146-f5ffa7aca4cc" providerId="ADAL" clId="{F9025844-0D46-4D37-8C74-FC46BD0E6BF2}" dt="2026-02-03T19:58:57.247" v="113"/>
          <ac:picMkLst>
            <pc:docMk/>
            <pc:sldMk cId="0" sldId="259"/>
            <ac:picMk id="38" creationId="{BEA22E76-7EDF-75E4-B232-A4B294E2E4F0}"/>
          </ac:picMkLst>
        </pc:picChg>
      </pc:sldChg>
      <pc:sldChg chg="addSp modSp">
        <pc:chgData name="Bavli Armanyous" userId="2614e947-2a9c-4f9a-b146-f5ffa7aca4cc" providerId="ADAL" clId="{F9025844-0D46-4D37-8C74-FC46BD0E6BF2}" dt="2026-02-03T19:58:59.653" v="114"/>
        <pc:sldMkLst>
          <pc:docMk/>
          <pc:sldMk cId="0" sldId="260"/>
        </pc:sldMkLst>
        <pc:picChg chg="add mod">
          <ac:chgData name="Bavli Armanyous" userId="2614e947-2a9c-4f9a-b146-f5ffa7aca4cc" providerId="ADAL" clId="{F9025844-0D46-4D37-8C74-FC46BD0E6BF2}" dt="2026-02-03T19:58:59.653" v="114"/>
          <ac:picMkLst>
            <pc:docMk/>
            <pc:sldMk cId="0" sldId="260"/>
            <ac:picMk id="55" creationId="{459F1F26-CF94-0F31-4A34-C1B8CED3E5ED}"/>
          </ac:picMkLst>
        </pc:picChg>
      </pc:sldChg>
      <pc:sldChg chg="addSp modSp">
        <pc:chgData name="Bavli Armanyous" userId="2614e947-2a9c-4f9a-b146-f5ffa7aca4cc" providerId="ADAL" clId="{F9025844-0D46-4D37-8C74-FC46BD0E6BF2}" dt="2026-02-03T19:59:01.590" v="115"/>
        <pc:sldMkLst>
          <pc:docMk/>
          <pc:sldMk cId="0" sldId="261"/>
        </pc:sldMkLst>
        <pc:picChg chg="add mod">
          <ac:chgData name="Bavli Armanyous" userId="2614e947-2a9c-4f9a-b146-f5ffa7aca4cc" providerId="ADAL" clId="{F9025844-0D46-4D37-8C74-FC46BD0E6BF2}" dt="2026-02-03T19:59:01.590" v="115"/>
          <ac:picMkLst>
            <pc:docMk/>
            <pc:sldMk cId="0" sldId="261"/>
            <ac:picMk id="48" creationId="{8607CEE2-3C5A-CB74-CE15-27E104F2C0A5}"/>
          </ac:picMkLst>
        </pc:picChg>
      </pc:sldChg>
      <pc:sldChg chg="addSp modSp">
        <pc:chgData name="Bavli Armanyous" userId="2614e947-2a9c-4f9a-b146-f5ffa7aca4cc" providerId="ADAL" clId="{F9025844-0D46-4D37-8C74-FC46BD0E6BF2}" dt="2026-02-03T19:59:03.489" v="116"/>
        <pc:sldMkLst>
          <pc:docMk/>
          <pc:sldMk cId="0" sldId="262"/>
        </pc:sldMkLst>
        <pc:picChg chg="add mod">
          <ac:chgData name="Bavli Armanyous" userId="2614e947-2a9c-4f9a-b146-f5ffa7aca4cc" providerId="ADAL" clId="{F9025844-0D46-4D37-8C74-FC46BD0E6BF2}" dt="2026-02-03T19:59:03.489" v="116"/>
          <ac:picMkLst>
            <pc:docMk/>
            <pc:sldMk cId="0" sldId="262"/>
            <ac:picMk id="56" creationId="{FF0375E1-CD21-3C92-4EC7-A63E3D087657}"/>
          </ac:picMkLst>
        </pc:picChg>
      </pc:sldChg>
      <pc:sldChg chg="addSp modSp">
        <pc:chgData name="Bavli Armanyous" userId="2614e947-2a9c-4f9a-b146-f5ffa7aca4cc" providerId="ADAL" clId="{F9025844-0D46-4D37-8C74-FC46BD0E6BF2}" dt="2026-02-03T19:59:05.305" v="117"/>
        <pc:sldMkLst>
          <pc:docMk/>
          <pc:sldMk cId="0" sldId="263"/>
        </pc:sldMkLst>
        <pc:picChg chg="add mod">
          <ac:chgData name="Bavli Armanyous" userId="2614e947-2a9c-4f9a-b146-f5ffa7aca4cc" providerId="ADAL" clId="{F9025844-0D46-4D37-8C74-FC46BD0E6BF2}" dt="2026-02-03T19:59:05.305" v="117"/>
          <ac:picMkLst>
            <pc:docMk/>
            <pc:sldMk cId="0" sldId="263"/>
            <ac:picMk id="43" creationId="{E1C61921-49C2-A57E-E633-62153A9FBC35}"/>
          </ac:picMkLst>
        </pc:picChg>
      </pc:sldChg>
      <pc:sldChg chg="addSp delSp modSp add mod modNotesTx">
        <pc:chgData name="Bavli Armanyous" userId="2614e947-2a9c-4f9a-b146-f5ffa7aca4cc" providerId="ADAL" clId="{F9025844-0D46-4D37-8C74-FC46BD0E6BF2}" dt="2026-02-03T20:04:58.293" v="215" actId="14100"/>
        <pc:sldMkLst>
          <pc:docMk/>
          <pc:sldMk cId="512030194" sldId="264"/>
        </pc:sldMkLst>
        <pc:spChg chg="mod">
          <ac:chgData name="Bavli Armanyous" userId="2614e947-2a9c-4f9a-b146-f5ffa7aca4cc" providerId="ADAL" clId="{F9025844-0D46-4D37-8C74-FC46BD0E6BF2}" dt="2026-02-03T20:01:47.462" v="197" actId="1076"/>
          <ac:spMkLst>
            <pc:docMk/>
            <pc:sldMk cId="512030194" sldId="264"/>
            <ac:spMk id="3" creationId="{B31233D0-B791-9A09-2828-1579E8AFDA45}"/>
          </ac:spMkLst>
        </pc:spChg>
        <pc:spChg chg="del">
          <ac:chgData name="Bavli Armanyous" userId="2614e947-2a9c-4f9a-b146-f5ffa7aca4cc" providerId="ADAL" clId="{F9025844-0D46-4D37-8C74-FC46BD0E6BF2}" dt="2026-02-03T20:02:25.276" v="199" actId="478"/>
          <ac:spMkLst>
            <pc:docMk/>
            <pc:sldMk cId="512030194" sldId="264"/>
            <ac:spMk id="4" creationId="{2DE39F1C-F64E-C81E-F3E5-09166045389B}"/>
          </ac:spMkLst>
        </pc:spChg>
        <pc:spChg chg="del mod">
          <ac:chgData name="Bavli Armanyous" userId="2614e947-2a9c-4f9a-b146-f5ffa7aca4cc" providerId="ADAL" clId="{F9025844-0D46-4D37-8C74-FC46BD0E6BF2}" dt="2026-02-03T20:02:22.277" v="198" actId="478"/>
          <ac:spMkLst>
            <pc:docMk/>
            <pc:sldMk cId="512030194" sldId="264"/>
            <ac:spMk id="5" creationId="{1FE20E3C-FC7E-DCF7-9B41-FE28AEAA6228}"/>
          </ac:spMkLst>
        </pc:spChg>
        <pc:spChg chg="del mod">
          <ac:chgData name="Bavli Armanyous" userId="2614e947-2a9c-4f9a-b146-f5ffa7aca4cc" providerId="ADAL" clId="{F9025844-0D46-4D37-8C74-FC46BD0E6BF2}" dt="2026-02-03T20:02:22.277" v="198" actId="478"/>
          <ac:spMkLst>
            <pc:docMk/>
            <pc:sldMk cId="512030194" sldId="264"/>
            <ac:spMk id="6" creationId="{7113046B-880A-590A-EB3F-73A9F3E1419C}"/>
          </ac:spMkLst>
        </pc:spChg>
        <pc:spChg chg="del mod">
          <ac:chgData name="Bavli Armanyous" userId="2614e947-2a9c-4f9a-b146-f5ffa7aca4cc" providerId="ADAL" clId="{F9025844-0D46-4D37-8C74-FC46BD0E6BF2}" dt="2026-02-03T20:02:22.277" v="198" actId="478"/>
          <ac:spMkLst>
            <pc:docMk/>
            <pc:sldMk cId="512030194" sldId="264"/>
            <ac:spMk id="7" creationId="{19801744-DD95-12C8-6691-3BFDA4B05A10}"/>
          </ac:spMkLst>
        </pc:spChg>
        <pc:spChg chg="del">
          <ac:chgData name="Bavli Armanyous" userId="2614e947-2a9c-4f9a-b146-f5ffa7aca4cc" providerId="ADAL" clId="{F9025844-0D46-4D37-8C74-FC46BD0E6BF2}" dt="2026-02-03T20:01:39.477" v="194" actId="478"/>
          <ac:spMkLst>
            <pc:docMk/>
            <pc:sldMk cId="512030194" sldId="264"/>
            <ac:spMk id="8" creationId="{8319DA0E-4362-C440-B894-30B877FFE860}"/>
          </ac:spMkLst>
        </pc:spChg>
        <pc:spChg chg="del">
          <ac:chgData name="Bavli Armanyous" userId="2614e947-2a9c-4f9a-b146-f5ffa7aca4cc" providerId="ADAL" clId="{F9025844-0D46-4D37-8C74-FC46BD0E6BF2}" dt="2026-02-03T20:02:22.277" v="198" actId="478"/>
          <ac:spMkLst>
            <pc:docMk/>
            <pc:sldMk cId="512030194" sldId="264"/>
            <ac:spMk id="9" creationId="{00147619-B6E1-4041-4F94-D99B73EA0C6E}"/>
          </ac:spMkLst>
        </pc:spChg>
        <pc:spChg chg="del">
          <ac:chgData name="Bavli Armanyous" userId="2614e947-2a9c-4f9a-b146-f5ffa7aca4cc" providerId="ADAL" clId="{F9025844-0D46-4D37-8C74-FC46BD0E6BF2}" dt="2026-02-03T20:02:25.276" v="199" actId="478"/>
          <ac:spMkLst>
            <pc:docMk/>
            <pc:sldMk cId="512030194" sldId="264"/>
            <ac:spMk id="10" creationId="{9C0159D5-7789-082B-BB8E-88E329372079}"/>
          </ac:spMkLst>
        </pc:spChg>
        <pc:spChg chg="del mod">
          <ac:chgData name="Bavli Armanyous" userId="2614e947-2a9c-4f9a-b146-f5ffa7aca4cc" providerId="ADAL" clId="{F9025844-0D46-4D37-8C74-FC46BD0E6BF2}" dt="2026-02-03T20:02:22.277" v="198" actId="478"/>
          <ac:spMkLst>
            <pc:docMk/>
            <pc:sldMk cId="512030194" sldId="264"/>
            <ac:spMk id="11" creationId="{4CF4B3AB-5B8C-BE4E-8173-E90F4BB7514E}"/>
          </ac:spMkLst>
        </pc:spChg>
        <pc:spChg chg="del">
          <ac:chgData name="Bavli Armanyous" userId="2614e947-2a9c-4f9a-b146-f5ffa7aca4cc" providerId="ADAL" clId="{F9025844-0D46-4D37-8C74-FC46BD0E6BF2}" dt="2026-02-03T20:02:22.277" v="198" actId="478"/>
          <ac:spMkLst>
            <pc:docMk/>
            <pc:sldMk cId="512030194" sldId="264"/>
            <ac:spMk id="12" creationId="{7B86E4FF-D7A8-7AA0-0D0B-446A91817115}"/>
          </ac:spMkLst>
        </pc:spChg>
        <pc:spChg chg="del">
          <ac:chgData name="Bavli Armanyous" userId="2614e947-2a9c-4f9a-b146-f5ffa7aca4cc" providerId="ADAL" clId="{F9025844-0D46-4D37-8C74-FC46BD0E6BF2}" dt="2026-02-03T20:02:32.254" v="200" actId="478"/>
          <ac:spMkLst>
            <pc:docMk/>
            <pc:sldMk cId="512030194" sldId="264"/>
            <ac:spMk id="13" creationId="{03385672-9139-D1B1-240B-40EBF9681716}"/>
          </ac:spMkLst>
        </pc:spChg>
        <pc:spChg chg="del">
          <ac:chgData name="Bavli Armanyous" userId="2614e947-2a9c-4f9a-b146-f5ffa7aca4cc" providerId="ADAL" clId="{F9025844-0D46-4D37-8C74-FC46BD0E6BF2}" dt="2026-02-03T20:02:32.254" v="200" actId="478"/>
          <ac:spMkLst>
            <pc:docMk/>
            <pc:sldMk cId="512030194" sldId="264"/>
            <ac:spMk id="14" creationId="{80FF473A-2603-E4A6-0261-F8A2C248640B}"/>
          </ac:spMkLst>
        </pc:spChg>
        <pc:spChg chg="del">
          <ac:chgData name="Bavli Armanyous" userId="2614e947-2a9c-4f9a-b146-f5ffa7aca4cc" providerId="ADAL" clId="{F9025844-0D46-4D37-8C74-FC46BD0E6BF2}" dt="2026-02-03T20:02:32.254" v="200" actId="478"/>
          <ac:spMkLst>
            <pc:docMk/>
            <pc:sldMk cId="512030194" sldId="264"/>
            <ac:spMk id="15" creationId="{328FDEBB-BC34-26C6-C3CA-6B9D9C26D1E2}"/>
          </ac:spMkLst>
        </pc:spChg>
        <pc:spChg chg="del">
          <ac:chgData name="Bavli Armanyous" userId="2614e947-2a9c-4f9a-b146-f5ffa7aca4cc" providerId="ADAL" clId="{F9025844-0D46-4D37-8C74-FC46BD0E6BF2}" dt="2026-02-03T20:02:32.254" v="200" actId="478"/>
          <ac:spMkLst>
            <pc:docMk/>
            <pc:sldMk cId="512030194" sldId="264"/>
            <ac:spMk id="16" creationId="{21778758-7573-5CAA-21A1-AA07BF673A6A}"/>
          </ac:spMkLst>
        </pc:spChg>
        <pc:spChg chg="del">
          <ac:chgData name="Bavli Armanyous" userId="2614e947-2a9c-4f9a-b146-f5ffa7aca4cc" providerId="ADAL" clId="{F9025844-0D46-4D37-8C74-FC46BD0E6BF2}" dt="2026-02-03T20:02:32.254" v="200" actId="478"/>
          <ac:spMkLst>
            <pc:docMk/>
            <pc:sldMk cId="512030194" sldId="264"/>
            <ac:spMk id="17" creationId="{56BE25E6-F7E5-2466-99A1-60D8FC5593BF}"/>
          </ac:spMkLst>
        </pc:spChg>
        <pc:spChg chg="del">
          <ac:chgData name="Bavli Armanyous" userId="2614e947-2a9c-4f9a-b146-f5ffa7aca4cc" providerId="ADAL" clId="{F9025844-0D46-4D37-8C74-FC46BD0E6BF2}" dt="2026-02-03T20:03:30.702" v="203" actId="478"/>
          <ac:spMkLst>
            <pc:docMk/>
            <pc:sldMk cId="512030194" sldId="264"/>
            <ac:spMk id="19" creationId="{037262F6-13F7-5180-B379-42D4D2AD5B68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21" creationId="{C48F24B9-3DC5-D4BA-E14F-4DE5547FC3AD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22" creationId="{6DC33D48-132A-9DBE-99D5-22DFC219C48D}"/>
          </ac:spMkLst>
        </pc:spChg>
        <pc:spChg chg="del">
          <ac:chgData name="Bavli Armanyous" userId="2614e947-2a9c-4f9a-b146-f5ffa7aca4cc" providerId="ADAL" clId="{F9025844-0D46-4D37-8C74-FC46BD0E6BF2}" dt="2026-02-03T20:03:39.579" v="204" actId="478"/>
          <ac:spMkLst>
            <pc:docMk/>
            <pc:sldMk cId="512030194" sldId="264"/>
            <ac:spMk id="23" creationId="{01D66EC8-267D-6EA3-2AF1-EDFBF83A4303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24" creationId="{33F2CAA0-5A21-8726-DF5F-739010FFD9A6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25" creationId="{F5FDF285-8814-C467-FACB-ACF792BB069C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27" creationId="{44449F68-5775-9196-EF3F-2C2CB3803C0C}"/>
          </ac:spMkLst>
        </pc:spChg>
        <pc:spChg chg="del">
          <ac:chgData name="Bavli Armanyous" userId="2614e947-2a9c-4f9a-b146-f5ffa7aca4cc" providerId="ADAL" clId="{F9025844-0D46-4D37-8C74-FC46BD0E6BF2}" dt="2026-02-03T20:03:30.702" v="203" actId="478"/>
          <ac:spMkLst>
            <pc:docMk/>
            <pc:sldMk cId="512030194" sldId="264"/>
            <ac:spMk id="28" creationId="{0C48042C-73C3-4DCE-1077-1E719B153EFF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29" creationId="{148A39B6-E40A-0743-A550-6A0E5FBC8869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30" creationId="{4A0C0928-6EBC-C690-8493-8B761404DC02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31" creationId="{D4AEF9B6-028F-7A7D-16BD-0D83246E4685}"/>
          </ac:spMkLst>
        </pc:spChg>
        <pc:spChg chg="del">
          <ac:chgData name="Bavli Armanyous" userId="2614e947-2a9c-4f9a-b146-f5ffa7aca4cc" providerId="ADAL" clId="{F9025844-0D46-4D37-8C74-FC46BD0E6BF2}" dt="2026-02-03T20:03:30.702" v="203" actId="478"/>
          <ac:spMkLst>
            <pc:docMk/>
            <pc:sldMk cId="512030194" sldId="264"/>
            <ac:spMk id="33" creationId="{40637D08-B4FA-DEA4-BD1B-D7EDCE919669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35" creationId="{86E4C557-7F9C-327C-BEFA-1F941D43783F}"/>
          </ac:spMkLst>
        </pc:spChg>
        <pc:spChg chg="del">
          <ac:chgData name="Bavli Armanyous" userId="2614e947-2a9c-4f9a-b146-f5ffa7aca4cc" providerId="ADAL" clId="{F9025844-0D46-4D37-8C74-FC46BD0E6BF2}" dt="2026-02-03T20:03:06.816" v="202" actId="478"/>
          <ac:spMkLst>
            <pc:docMk/>
            <pc:sldMk cId="512030194" sldId="264"/>
            <ac:spMk id="36" creationId="{A2060012-6C2F-7B2D-F09B-E9AD0B2BAE4C}"/>
          </ac:spMkLst>
        </pc:spChg>
        <pc:spChg chg="del">
          <ac:chgData name="Bavli Armanyous" userId="2614e947-2a9c-4f9a-b146-f5ffa7aca4cc" providerId="ADAL" clId="{F9025844-0D46-4D37-8C74-FC46BD0E6BF2}" dt="2026-02-03T20:03:30.702" v="203" actId="478"/>
          <ac:spMkLst>
            <pc:docMk/>
            <pc:sldMk cId="512030194" sldId="264"/>
            <ac:spMk id="37" creationId="{FE9F49FA-57A0-C921-6207-B9A07FA7F157}"/>
          </ac:spMkLst>
        </pc:spChg>
        <pc:spChg chg="del">
          <ac:chgData name="Bavli Armanyous" userId="2614e947-2a9c-4f9a-b146-f5ffa7aca4cc" providerId="ADAL" clId="{F9025844-0D46-4D37-8C74-FC46BD0E6BF2}" dt="2026-02-03T20:02:39.692" v="201" actId="478"/>
          <ac:spMkLst>
            <pc:docMk/>
            <pc:sldMk cId="512030194" sldId="264"/>
            <ac:spMk id="39" creationId="{0DC0E2D1-689C-38EF-37B8-A86456D8B1DC}"/>
          </ac:spMkLst>
        </pc:spChg>
        <pc:spChg chg="del">
          <ac:chgData name="Bavli Armanyous" userId="2614e947-2a9c-4f9a-b146-f5ffa7aca4cc" providerId="ADAL" clId="{F9025844-0D46-4D37-8C74-FC46BD0E6BF2}" dt="2026-02-03T20:02:39.692" v="201" actId="478"/>
          <ac:spMkLst>
            <pc:docMk/>
            <pc:sldMk cId="512030194" sldId="264"/>
            <ac:spMk id="40" creationId="{F5E7315D-8318-C038-AE5D-EA5427798B98}"/>
          </ac:spMkLst>
        </pc:spChg>
        <pc:spChg chg="del">
          <ac:chgData name="Bavli Armanyous" userId="2614e947-2a9c-4f9a-b146-f5ffa7aca4cc" providerId="ADAL" clId="{F9025844-0D46-4D37-8C74-FC46BD0E6BF2}" dt="2026-02-03T20:02:39.692" v="201" actId="478"/>
          <ac:spMkLst>
            <pc:docMk/>
            <pc:sldMk cId="512030194" sldId="264"/>
            <ac:spMk id="41" creationId="{95BE87CC-F472-FE3E-6CB4-1BDA3BF2C6EE}"/>
          </ac:spMkLst>
        </pc:spChg>
        <pc:spChg chg="del">
          <ac:chgData name="Bavli Armanyous" userId="2614e947-2a9c-4f9a-b146-f5ffa7aca4cc" providerId="ADAL" clId="{F9025844-0D46-4D37-8C74-FC46BD0E6BF2}" dt="2026-02-03T20:02:39.692" v="201" actId="478"/>
          <ac:spMkLst>
            <pc:docMk/>
            <pc:sldMk cId="512030194" sldId="264"/>
            <ac:spMk id="42" creationId="{D4C8AD65-B605-9A00-62E1-7B1BB88B2990}"/>
          </ac:spMkLst>
        </pc:spChg>
        <pc:picChg chg="add mod">
          <ac:chgData name="Bavli Armanyous" userId="2614e947-2a9c-4f9a-b146-f5ffa7aca4cc" providerId="ADAL" clId="{F9025844-0D46-4D37-8C74-FC46BD0E6BF2}" dt="2026-02-03T20:04:58.293" v="215" actId="14100"/>
          <ac:picMkLst>
            <pc:docMk/>
            <pc:sldMk cId="512030194" sldId="264"/>
            <ac:picMk id="45" creationId="{0966DA75-8975-21AD-4C54-9E715C23DED8}"/>
          </ac:picMkLst>
        </pc:picChg>
      </pc:sldChg>
    </pc:docChg>
  </pc:docChgLst>
  <pc:docChgLst>
    <pc:chgData name="Bavli Armanyous" userId="2614e947-2a9c-4f9a-b146-f5ffa7aca4cc" providerId="ADAL" clId="{6BC47077-99EB-4361-9F75-006D4FB26808}"/>
    <pc:docChg chg="modSld">
      <pc:chgData name="Bavli Armanyous" userId="2614e947-2a9c-4f9a-b146-f5ffa7aca4cc" providerId="ADAL" clId="{6BC47077-99EB-4361-9F75-006D4FB26808}" dt="2026-02-04T08:53:26.930" v="36" actId="20577"/>
      <pc:docMkLst>
        <pc:docMk/>
      </pc:docMkLst>
      <pc:sldChg chg="modNotesTx">
        <pc:chgData name="Bavli Armanyous" userId="2614e947-2a9c-4f9a-b146-f5ffa7aca4cc" providerId="ADAL" clId="{6BC47077-99EB-4361-9F75-006D4FB26808}" dt="2026-02-04T08:51:36.018" v="31" actId="20577"/>
        <pc:sldMkLst>
          <pc:docMk/>
          <pc:sldMk cId="0" sldId="256"/>
        </pc:sldMkLst>
      </pc:sldChg>
      <pc:sldChg chg="modNotesTx">
        <pc:chgData name="Bavli Armanyous" userId="2614e947-2a9c-4f9a-b146-f5ffa7aca4cc" providerId="ADAL" clId="{6BC47077-99EB-4361-9F75-006D4FB26808}" dt="2026-02-04T08:53:26.930" v="36" actId="20577"/>
        <pc:sldMkLst>
          <pc:docMk/>
          <pc:sldMk cId="0" sldId="257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611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611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7DCEA2-9666-42E5-84EA-2F0CA74D3C44}" type="datetimeFigureOut">
              <a:t>4-2-2026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1580813"/>
            <a:ext cx="2971800" cy="611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9E96F-04C2-4A31-9BF5-88AFE72C227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8616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Bavli</a:t>
            </a:r>
          </a:p>
          <a:p>
            <a:r>
              <a:rPr lang="en-US" dirty="0">
                <a:ea typeface="Calibri"/>
                <a:cs typeface="Calibri"/>
              </a:rPr>
              <a:t>---------</a:t>
            </a:r>
          </a:p>
          <a:p>
            <a:r>
              <a:rPr lang="en-US" dirty="0">
                <a:ea typeface="Calibri"/>
                <a:cs typeface="Calibri"/>
              </a:rPr>
              <a:t>Welkom </a:t>
            </a:r>
            <a:r>
              <a:rPr lang="en-US" dirty="0" err="1">
                <a:ea typeface="Calibri"/>
                <a:cs typeface="Calibri"/>
              </a:rPr>
              <a:t>bij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onze</a:t>
            </a:r>
            <a:r>
              <a:rPr lang="en-US" dirty="0">
                <a:ea typeface="Calibri"/>
                <a:cs typeface="Calibri"/>
              </a:rPr>
              <a:t> presentatie voor de </a:t>
            </a:r>
            <a:r>
              <a:rPr lang="en-US" dirty="0" err="1">
                <a:ea typeface="Calibri"/>
                <a:cs typeface="Calibri"/>
              </a:rPr>
              <a:t>groepsopdracht</a:t>
            </a:r>
            <a:r>
              <a:rPr lang="en-US" dirty="0">
                <a:ea typeface="Calibri"/>
                <a:cs typeface="Calibri"/>
              </a:rPr>
              <a:t>: </a:t>
            </a:r>
            <a:r>
              <a:rPr lang="en-US" dirty="0" err="1">
                <a:ea typeface="Calibri"/>
                <a:cs typeface="Calibri"/>
              </a:rPr>
              <a:t>waarom</a:t>
            </a:r>
            <a:r>
              <a:rPr lang="en-US" dirty="0">
                <a:ea typeface="Calibri"/>
                <a:cs typeface="Calibri"/>
              </a:rPr>
              <a:t> cybersecurity </a:t>
            </a:r>
            <a:r>
              <a:rPr lang="en-US" dirty="0" err="1">
                <a:ea typeface="Calibri"/>
                <a:cs typeface="Calibri"/>
              </a:rPr>
              <a:t>belangrijk</a:t>
            </a:r>
            <a:r>
              <a:rPr lang="en-US" dirty="0">
                <a:ea typeface="Calibri"/>
                <a:cs typeface="Calibri"/>
              </a:rPr>
              <a:t> is voor </a:t>
            </a:r>
            <a:r>
              <a:rPr lang="en-US" dirty="0" err="1">
                <a:ea typeface="Calibri"/>
                <a:cs typeface="Calibri"/>
              </a:rPr>
              <a:t>organisaties</a:t>
            </a:r>
            <a:r>
              <a:rPr lang="en-US" dirty="0">
                <a:ea typeface="Calibri"/>
                <a:cs typeface="Calibri"/>
              </a:rPr>
              <a:t>. </a:t>
            </a:r>
            <a:r>
              <a:rPr lang="en-US" dirty="0" err="1">
                <a:ea typeface="Calibri"/>
                <a:cs typeface="Calibri"/>
              </a:rPr>
              <a:t>Mijn</a:t>
            </a:r>
            <a:r>
              <a:rPr lang="en-US" dirty="0">
                <a:ea typeface="Calibri"/>
                <a:cs typeface="Calibri"/>
              </a:rPr>
              <a:t> naam is Bavli en </a:t>
            </a:r>
            <a:r>
              <a:rPr lang="en-US" dirty="0" err="1">
                <a:ea typeface="Calibri"/>
                <a:cs typeface="Calibri"/>
              </a:rPr>
              <a:t>dit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zijn</a:t>
            </a:r>
            <a:r>
              <a:rPr lang="en-US" dirty="0">
                <a:ea typeface="Calibri"/>
                <a:cs typeface="Calibri"/>
              </a:rPr>
              <a:t> [</a:t>
            </a:r>
            <a:r>
              <a:rPr lang="en-US" dirty="0" err="1">
                <a:ea typeface="Calibri"/>
                <a:cs typeface="Calibri"/>
              </a:rPr>
              <a:t>stel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groepsleden</a:t>
            </a:r>
            <a:r>
              <a:rPr lang="en-US" dirty="0">
                <a:ea typeface="Calibri"/>
                <a:cs typeface="Calibri"/>
              </a:rPr>
              <a:t> voor]. </a:t>
            </a:r>
            <a:r>
              <a:rPr lang="en-US" dirty="0" err="1">
                <a:ea typeface="Calibri"/>
                <a:cs typeface="Calibri"/>
              </a:rPr>
              <a:t>Wij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zijn</a:t>
            </a:r>
            <a:r>
              <a:rPr lang="en-US" dirty="0">
                <a:ea typeface="Calibri"/>
                <a:cs typeface="Calibri"/>
              </a:rPr>
              <a:t> Firewall Force, </a:t>
            </a:r>
            <a:r>
              <a:rPr lang="en-US" dirty="0" err="1">
                <a:ea typeface="Calibri"/>
                <a:cs typeface="Calibri"/>
              </a:rPr>
              <a:t>ook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wel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bekend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als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groepje</a:t>
            </a:r>
            <a:r>
              <a:rPr lang="en-US" dirty="0">
                <a:ea typeface="Calibri"/>
                <a:cs typeface="Calibri"/>
              </a:rPr>
              <a:t> 10 </a:t>
            </a:r>
            <a:r>
              <a:rPr lang="en-US" dirty="0">
                <a:ea typeface="Calibri"/>
                <a:cs typeface="Calibri"/>
                <a:sym typeface="Wingdings" panose="05000000000000000000" pitchFamily="2" charset="2"/>
              </a:rPr>
              <a:t>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Bavli</a:t>
            </a:r>
          </a:p>
          <a:p>
            <a:r>
              <a:rPr lang="en-US" dirty="0">
                <a:ea typeface="Calibri"/>
                <a:cs typeface="Calibri"/>
              </a:rPr>
              <a:t>--------</a:t>
            </a:r>
          </a:p>
          <a:p>
            <a:r>
              <a:rPr lang="nl-NL" dirty="0"/>
              <a:t>In 2025 lopen </a:t>
            </a:r>
            <a:r>
              <a:rPr lang="nl-NL" b="1" dirty="0"/>
              <a:t>nationale veiligheid</a:t>
            </a:r>
            <a:r>
              <a:rPr lang="nl-NL" dirty="0"/>
              <a:t> en </a:t>
            </a:r>
            <a:r>
              <a:rPr lang="nl-NL" b="1" dirty="0"/>
              <a:t>bedrijfsvoering</a:t>
            </a:r>
            <a:r>
              <a:rPr lang="nl-NL" dirty="0"/>
              <a:t> door elkaar heen: een digitale aanval raakt </a:t>
            </a:r>
            <a:r>
              <a:rPr lang="nl-NL"/>
              <a:t>niet meer alleen </a:t>
            </a:r>
            <a:r>
              <a:rPr lang="nl-NL" dirty="0"/>
              <a:t>IT, maar kan ook andere bedrijfsprocessen, dienstverlening en vertrouwen ontregelen.</a:t>
            </a:r>
          </a:p>
          <a:p>
            <a:endParaRPr lang="nl-NL" dirty="0"/>
          </a:p>
          <a:p>
            <a:r>
              <a:rPr lang="nl-NL" dirty="0"/>
              <a:t>Daarom bekijken we het dreigingsbeeld vanuit </a:t>
            </a:r>
            <a:r>
              <a:rPr lang="nl-NL" b="1" dirty="0"/>
              <a:t>twee invalshoeken</a:t>
            </a:r>
            <a:r>
              <a:rPr lang="nl-NL" dirty="0"/>
              <a:t>:</a:t>
            </a:r>
          </a:p>
          <a:p>
            <a:r>
              <a:rPr lang="nl-NL" b="1" dirty="0"/>
              <a:t>- De bron Cybersecuritybeeld Nederland 2025</a:t>
            </a:r>
            <a:r>
              <a:rPr lang="nl-NL" dirty="0"/>
              <a:t> over </a:t>
            </a:r>
            <a:r>
              <a:rPr lang="nl-NL" i="1" dirty="0"/>
              <a:t>waarom</a:t>
            </a:r>
            <a:r>
              <a:rPr lang="nl-NL" dirty="0"/>
              <a:t> aanvallen gebeuren (politieke/strategische intenties).</a:t>
            </a:r>
          </a:p>
          <a:p>
            <a:r>
              <a:rPr lang="nl-NL" b="1" dirty="0"/>
              <a:t>- De bron Verizon Data </a:t>
            </a:r>
            <a:r>
              <a:rPr lang="nl-NL" b="1" dirty="0" err="1"/>
              <a:t>Breach</a:t>
            </a:r>
            <a:r>
              <a:rPr lang="nl-NL" b="1" dirty="0"/>
              <a:t> </a:t>
            </a:r>
            <a:r>
              <a:rPr lang="nl-NL" b="1" dirty="0" err="1"/>
              <a:t>Investigations</a:t>
            </a:r>
            <a:r>
              <a:rPr lang="nl-NL" b="1" dirty="0"/>
              <a:t> Report 2025 </a:t>
            </a:r>
            <a:r>
              <a:rPr lang="nl-NL" b="0" dirty="0"/>
              <a:t>over</a:t>
            </a:r>
            <a:r>
              <a:rPr lang="nl-NL" dirty="0"/>
              <a:t> </a:t>
            </a:r>
            <a:r>
              <a:rPr lang="nl-NL" i="1" dirty="0"/>
              <a:t>hoe</a:t>
            </a:r>
            <a:r>
              <a:rPr lang="nl-NL" dirty="0"/>
              <a:t> aanvallen gebeuren (patronen en cijfers uit veel incidenten wereldwijd).”</a:t>
            </a:r>
          </a:p>
          <a:p>
            <a:endParaRPr lang="nl-NL" dirty="0"/>
          </a:p>
          <a:p>
            <a:r>
              <a:rPr lang="nl-NL" dirty="0"/>
              <a:t>Cybersecurity is niet meer alleen een IT-issue, maar ook een strategisch boardroom-thema. Een beveiligingslek bij een internationale leverancier raakt de kern van Nederlandse organisaties. We moeten daarom vol inzetten op het managen van ketenrisico’s om de continuïteit te waarborgen.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vo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jonas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lucas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jonas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lucas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vo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42CDB-BA81-8BA0-EAD2-652B3729F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E44E1B-2CB0-6575-4671-877A6DF095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7059E5-E728-A765-CDEE-A7FAEBFCDF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12472-F3CD-2E10-A07D-5ADD52733D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5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ugkjvxoqfxf7q/cyber_cover.png"/>
          <p:cNvPicPr>
            <a:picLocks noChangeAspect="1"/>
          </p:cNvPicPr>
          <p:nvPr/>
        </p:nvPicPr>
        <p:blipFill>
          <a:blip r:embed="rId3">
            <a:alphaModFix amt="40000"/>
          </a:blip>
          <a:srcRect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D1117">
                  <a:alpha val="80000"/>
                </a:srgbClr>
              </a:gs>
              <a:gs pos="50000">
                <a:srgbClr val="0D1117">
                  <a:alpha val="6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nl-US"/>
          </a:p>
        </p:txBody>
      </p:sp>
      <p:sp>
        <p:nvSpPr>
          <p:cNvPr id="4" name="Shape 1"/>
          <p:cNvSpPr/>
          <p:nvPr/>
        </p:nvSpPr>
        <p:spPr>
          <a:xfrm>
            <a:off x="384810" y="384810"/>
            <a:ext cx="2312670" cy="388620"/>
          </a:xfrm>
          <a:custGeom>
            <a:avLst/>
            <a:gdLst/>
            <a:ahLst/>
            <a:cxnLst/>
            <a:rect l="l" t="t" r="r" b="b"/>
            <a:pathLst>
              <a:path w="2312670" h="388620">
                <a:moveTo>
                  <a:pt x="194310" y="0"/>
                </a:moveTo>
                <a:lnTo>
                  <a:pt x="2118360" y="0"/>
                </a:lnTo>
                <a:cubicBezTo>
                  <a:pt x="2225674" y="0"/>
                  <a:pt x="2312670" y="86996"/>
                  <a:pt x="2312670" y="194310"/>
                </a:cubicBezTo>
                <a:lnTo>
                  <a:pt x="2312670" y="194310"/>
                </a:lnTo>
                <a:cubicBezTo>
                  <a:pt x="2312670" y="301624"/>
                  <a:pt x="2225674" y="388620"/>
                  <a:pt x="2118360" y="388620"/>
                </a:cubicBezTo>
                <a:lnTo>
                  <a:pt x="194310" y="388620"/>
                </a:lnTo>
                <a:cubicBezTo>
                  <a:pt x="86996" y="388620"/>
                  <a:pt x="0" y="301624"/>
                  <a:pt x="0" y="194310"/>
                </a:cubicBezTo>
                <a:lnTo>
                  <a:pt x="0" y="194310"/>
                </a:lnTo>
                <a:cubicBezTo>
                  <a:pt x="0" y="86996"/>
                  <a:pt x="86996" y="0"/>
                  <a:pt x="194310" y="0"/>
                </a:cubicBezTo>
                <a:close/>
              </a:path>
            </a:pathLst>
          </a:custGeom>
          <a:solidFill>
            <a:srgbClr val="F85149">
              <a:alpha val="20000"/>
            </a:srgbClr>
          </a:solidFill>
          <a:ln w="10160">
            <a:solidFill>
              <a:srgbClr val="F85149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5" name="Shape 2"/>
          <p:cNvSpPr/>
          <p:nvPr/>
        </p:nvSpPr>
        <p:spPr>
          <a:xfrm>
            <a:off x="602932" y="48387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6" name="Text 3"/>
          <p:cNvSpPr/>
          <p:nvPr/>
        </p:nvSpPr>
        <p:spPr>
          <a:xfrm>
            <a:off x="931545" y="464820"/>
            <a:ext cx="1647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>
                <a:solidFill>
                  <a:srgbClr val="F8514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RAPPORTAGE 2025</a:t>
            </a:r>
            <a:endParaRPr lang="en-US" sz="1600"/>
          </a:p>
        </p:txBody>
      </p:sp>
      <p:sp>
        <p:nvSpPr>
          <p:cNvPr id="7" name="Text 4"/>
          <p:cNvSpPr/>
          <p:nvPr/>
        </p:nvSpPr>
        <p:spPr>
          <a:xfrm>
            <a:off x="381000" y="1234440"/>
            <a:ext cx="11887200" cy="182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Cybersecurity</a:t>
            </a:r>
            <a:endParaRPr lang="en-US" sz="1600"/>
          </a:p>
          <a:p>
            <a:pPr>
              <a:lnSpc>
                <a:spcPct val="80000"/>
              </a:lnSpc>
            </a:pPr>
            <a:r>
              <a:rPr lang="en-US" sz="7200" b="1" err="1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Dreigingsbeeld</a:t>
            </a:r>
            <a:endParaRPr lang="en-US" sz="1600"/>
          </a:p>
        </p:txBody>
      </p:sp>
      <p:sp>
        <p:nvSpPr>
          <p:cNvPr id="8" name="Shape 5"/>
          <p:cNvSpPr/>
          <p:nvPr/>
        </p:nvSpPr>
        <p:spPr>
          <a:xfrm>
            <a:off x="381000" y="329184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9" name="Shape 6"/>
          <p:cNvSpPr/>
          <p:nvPr/>
        </p:nvSpPr>
        <p:spPr>
          <a:xfrm>
            <a:off x="1447800" y="3291840"/>
            <a:ext cx="609600" cy="38100"/>
          </a:xfrm>
          <a:custGeom>
            <a:avLst/>
            <a:gdLst/>
            <a:ahLst/>
            <a:cxnLst/>
            <a:rect l="l" t="t" r="r" b="b"/>
            <a:pathLst>
              <a:path w="609600" h="38100">
                <a:moveTo>
                  <a:pt x="0" y="0"/>
                </a:moveTo>
                <a:lnTo>
                  <a:pt x="609600" y="0"/>
                </a:lnTo>
                <a:lnTo>
                  <a:pt x="6096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0" name="Text 7"/>
          <p:cNvSpPr/>
          <p:nvPr/>
        </p:nvSpPr>
        <p:spPr>
          <a:xfrm>
            <a:off x="381000" y="3634740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>
                <a:solidFill>
                  <a:srgbClr val="8B949E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Analyse van het Cybersecurity Dreigingsbeeld Nederland:</a:t>
            </a:r>
            <a:endParaRPr lang="en-US" sz="1600"/>
          </a:p>
          <a:p>
            <a:pPr>
              <a:lnSpc>
                <a:spcPct val="140000"/>
              </a:lnSpc>
            </a:pPr>
            <a:r>
              <a:rPr lang="en-US" sz="1800">
                <a:solidFill>
                  <a:srgbClr val="8B949E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Van verdedigen naar overleven in een onvoorspelbare wereld</a:t>
            </a:r>
            <a:endParaRPr lang="en-US" sz="1600"/>
          </a:p>
        </p:txBody>
      </p:sp>
      <p:sp>
        <p:nvSpPr>
          <p:cNvPr id="11" name="Shape 8"/>
          <p:cNvSpPr/>
          <p:nvPr/>
        </p:nvSpPr>
        <p:spPr>
          <a:xfrm>
            <a:off x="409575" y="62865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32831" y="0"/>
                  <a:pt x="28575" y="4256"/>
                  <a:pt x="28575" y="9525"/>
                </a:cubicBezTo>
                <a:lnTo>
                  <a:pt x="28575" y="19050"/>
                </a:ln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lnTo>
                  <a:pt x="0" y="52388"/>
                </a:lnTo>
                <a:lnTo>
                  <a:pt x="133350" y="52388"/>
                </a:ln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04775" y="19050"/>
                </a:lnTo>
                <a:lnTo>
                  <a:pt x="104775" y="9525"/>
                </a:lnTo>
                <a:cubicBezTo>
                  <a:pt x="104775" y="4256"/>
                  <a:pt x="100519" y="0"/>
                  <a:pt x="95250" y="0"/>
                </a:cubicBezTo>
                <a:cubicBezTo>
                  <a:pt x="89981" y="0"/>
                  <a:pt x="85725" y="4256"/>
                  <a:pt x="85725" y="9525"/>
                </a:cubicBezTo>
                <a:lnTo>
                  <a:pt x="85725" y="19050"/>
                </a:lnTo>
                <a:lnTo>
                  <a:pt x="47625" y="19050"/>
                </a:lnTo>
                <a:lnTo>
                  <a:pt x="47625" y="9525"/>
                </a:lnTo>
                <a:cubicBezTo>
                  <a:pt x="47625" y="4256"/>
                  <a:pt x="43369" y="0"/>
                  <a:pt x="38100" y="0"/>
                </a:cubicBezTo>
                <a:close/>
                <a:moveTo>
                  <a:pt x="0" y="66675"/>
                </a:move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66675"/>
                </a:lnTo>
                <a:lnTo>
                  <a:pt x="0" y="66675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2" name="Text 9"/>
          <p:cNvSpPr/>
          <p:nvPr/>
        </p:nvSpPr>
        <p:spPr>
          <a:xfrm>
            <a:off x="647700" y="6248400"/>
            <a:ext cx="419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</a:t>
            </a:r>
            <a:endParaRPr lang="en-US" sz="1600"/>
          </a:p>
        </p:txBody>
      </p:sp>
      <p:sp>
        <p:nvSpPr>
          <p:cNvPr id="13" name="Shape 10"/>
          <p:cNvSpPr/>
          <p:nvPr/>
        </p:nvSpPr>
        <p:spPr>
          <a:xfrm>
            <a:off x="1253490" y="62865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4" name="Text 11"/>
          <p:cNvSpPr/>
          <p:nvPr/>
        </p:nvSpPr>
        <p:spPr>
          <a:xfrm>
            <a:off x="1482090" y="6248400"/>
            <a:ext cx="1990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CSBN 2025 &amp; Verizon DBIR</a:t>
            </a:r>
            <a:endParaRPr lang="en-US" sz="1600"/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0A2C58E3-F3AE-FED9-D97E-EF00E4DD7FEB}"/>
              </a:ext>
            </a:extLst>
          </p:cNvPr>
          <p:cNvSpPr txBox="1"/>
          <p:nvPr/>
        </p:nvSpPr>
        <p:spPr>
          <a:xfrm>
            <a:off x="381000" y="4497824"/>
            <a:ext cx="3049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b="1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SC" panose="020B0604020202020204" charset="-128"/>
                <a:ea typeface="Noto Sans SC" panose="020B0604020202020204" charset="-128"/>
              </a:rPr>
              <a:t>Bavli, Jonas, Lucas, Vo</a:t>
            </a:r>
            <a:endParaRPr lang="nl-NL" b="1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SC" panose="020B0604020202020204" charset="-128"/>
              <a:ea typeface="Noto Sans SC" panose="020B0604020202020204" charset="-128"/>
            </a:endParaRPr>
          </a:p>
        </p:txBody>
      </p:sp>
      <p:pic>
        <p:nvPicPr>
          <p:cNvPr id="21" name="Afbeelding 20" descr="Afbeelding met symbool, logo, embleem, tekst&#10;&#10;Door AI gegenereerde inhoud is mogelijk onjuist.">
            <a:extLst>
              <a:ext uri="{FF2B5EF4-FFF2-40B4-BE49-F238E27FC236}">
                <a16:creationId xmlns:a16="http://schemas.microsoft.com/office/drawing/2014/main" id="{C91246FE-F8B0-EADA-B335-485814C585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8674" y="-165400"/>
            <a:ext cx="1717639" cy="171763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" name="Text 1"/>
          <p:cNvSpPr/>
          <p:nvPr/>
        </p:nvSpPr>
        <p:spPr>
          <a:xfrm>
            <a:off x="482441" y="5334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9305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INLEIDING</a:t>
            </a:r>
            <a:endParaRPr lang="en-US" sz="1600"/>
          </a:p>
        </p:txBody>
      </p:sp>
      <p:sp>
        <p:nvSpPr>
          <p:cNvPr id="5" name="Text 3"/>
          <p:cNvSpPr/>
          <p:nvPr/>
        </p:nvSpPr>
        <p:spPr>
          <a:xfrm>
            <a:off x="952500" y="609600"/>
            <a:ext cx="94107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Nationale veiligheid en bedrijfsvoering lopen door elkaar</a:t>
            </a:r>
            <a:endParaRPr lang="en-US" sz="1600"/>
          </a:p>
        </p:txBody>
      </p:sp>
      <p:sp>
        <p:nvSpPr>
          <p:cNvPr id="6" name="Shape 4"/>
          <p:cNvSpPr/>
          <p:nvPr/>
        </p:nvSpPr>
        <p:spPr>
          <a:xfrm>
            <a:off x="384810" y="1299210"/>
            <a:ext cx="5608320" cy="2503170"/>
          </a:xfrm>
          <a:custGeom>
            <a:avLst/>
            <a:gdLst/>
            <a:ahLst/>
            <a:cxnLst/>
            <a:rect l="l" t="t" r="r" b="b"/>
            <a:pathLst>
              <a:path w="5608320" h="2503170">
                <a:moveTo>
                  <a:pt x="152393" y="0"/>
                </a:moveTo>
                <a:lnTo>
                  <a:pt x="5455927" y="0"/>
                </a:lnTo>
                <a:cubicBezTo>
                  <a:pt x="5540091" y="0"/>
                  <a:pt x="5608320" y="68229"/>
                  <a:pt x="5608320" y="152393"/>
                </a:cubicBezTo>
                <a:lnTo>
                  <a:pt x="5608320" y="2350777"/>
                </a:lnTo>
                <a:cubicBezTo>
                  <a:pt x="5608320" y="2434941"/>
                  <a:pt x="5540091" y="2503170"/>
                  <a:pt x="5455927" y="2503170"/>
                </a:cubicBezTo>
                <a:lnTo>
                  <a:pt x="152393" y="2503170"/>
                </a:lnTo>
                <a:cubicBezTo>
                  <a:pt x="68229" y="2503170"/>
                  <a:pt x="0" y="2434941"/>
                  <a:pt x="0" y="2350777"/>
                </a:cubicBezTo>
                <a:lnTo>
                  <a:pt x="0" y="152393"/>
                </a:lnTo>
                <a:cubicBezTo>
                  <a:pt x="0" y="68285"/>
                  <a:pt x="68285" y="0"/>
                  <a:pt x="152393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7" name="Shape 5"/>
          <p:cNvSpPr/>
          <p:nvPr/>
        </p:nvSpPr>
        <p:spPr>
          <a:xfrm>
            <a:off x="579120" y="14935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85149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8" name="Shape 6"/>
          <p:cNvSpPr/>
          <p:nvPr/>
        </p:nvSpPr>
        <p:spPr>
          <a:xfrm>
            <a:off x="731520" y="16459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9" name="Text 7"/>
          <p:cNvSpPr/>
          <p:nvPr/>
        </p:nvSpPr>
        <p:spPr>
          <a:xfrm>
            <a:off x="1264920" y="1493520"/>
            <a:ext cx="464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2025: Geen grenzen meer</a:t>
            </a:r>
            <a:endParaRPr lang="en-US" sz="1600"/>
          </a:p>
        </p:txBody>
      </p:sp>
      <p:sp>
        <p:nvSpPr>
          <p:cNvPr id="10" name="Text 8"/>
          <p:cNvSpPr/>
          <p:nvPr/>
        </p:nvSpPr>
        <p:spPr>
          <a:xfrm>
            <a:off x="1264920" y="1874401"/>
            <a:ext cx="4640580" cy="8140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In 2025 is er </a:t>
            </a:r>
            <a:r>
              <a:rPr lang="en-US" sz="1200" err="1">
                <a:solidFill>
                  <a:srgbClr val="E6EDF3"/>
                </a:solidFill>
                <a:highlight>
                  <a:srgbClr val="F85149"/>
                </a:highlight>
                <a:latin typeface="Quattrocento Sans"/>
                <a:ea typeface="Quattrocento Sans" pitchFamily="34" charset="-122"/>
                <a:cs typeface="Quattrocento Sans" pitchFamily="34" charset="-120"/>
              </a:rPr>
              <a:t>geen</a:t>
            </a:r>
            <a:r>
              <a:rPr lang="en-US" sz="1200">
                <a:solidFill>
                  <a:srgbClr val="E6EDF3"/>
                </a:solidFill>
                <a:highlight>
                  <a:srgbClr val="F85149"/>
                </a:highlight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E6EDF3"/>
                </a:solidFill>
                <a:highlight>
                  <a:srgbClr val="F85149"/>
                </a:highlight>
                <a:latin typeface="Quattrocento Sans"/>
                <a:ea typeface="Quattrocento Sans" pitchFamily="34" charset="-122"/>
                <a:cs typeface="Quattrocento Sans" pitchFamily="34" charset="-120"/>
              </a:rPr>
              <a:t>duidelijk</a:t>
            </a:r>
            <a:r>
              <a:rPr lang="en-US" sz="1200">
                <a:solidFill>
                  <a:srgbClr val="E6EDF3"/>
                </a:solidFill>
                <a:highlight>
                  <a:srgbClr val="F85149"/>
                </a:highlight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E6EDF3"/>
                </a:solidFill>
                <a:highlight>
                  <a:srgbClr val="F85149"/>
                </a:highlight>
                <a:latin typeface="Quattrocento Sans"/>
                <a:ea typeface="Quattrocento Sans" pitchFamily="34" charset="-122"/>
                <a:cs typeface="Quattrocento Sans" pitchFamily="34" charset="-120"/>
              </a:rPr>
              <a:t>verschil</a:t>
            </a:r>
            <a:r>
              <a:rPr lang="en-US" sz="1200">
                <a:solidFill>
                  <a:srgbClr val="E6EDF3"/>
                </a:solidFill>
                <a:highlight>
                  <a:srgbClr val="F85149"/>
                </a:highlight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meer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tussen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nationale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veiligheid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en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bedrijfsveiligheid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.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Geopolitieke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spanningen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vertalen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direct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naar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de Nederlandse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werkvloer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. Het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verschil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tussen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een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'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gewone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'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crimineel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en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een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 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staats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-hacker is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bijna</a:t>
            </a:r>
            <a:r>
              <a:rPr lang="en-US" sz="1200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/>
                <a:ea typeface="Quattrocento Sans" pitchFamily="34" charset="-122"/>
                <a:cs typeface="Quattrocento Sans" pitchFamily="34" charset="-120"/>
              </a:rPr>
              <a:t>verdwenen</a:t>
            </a:r>
            <a:endParaRPr lang="en-US" sz="1600" err="1"/>
          </a:p>
        </p:txBody>
      </p:sp>
      <p:sp>
        <p:nvSpPr>
          <p:cNvPr id="11" name="Shape 9"/>
          <p:cNvSpPr/>
          <p:nvPr/>
        </p:nvSpPr>
        <p:spPr>
          <a:xfrm>
            <a:off x="384810" y="3966210"/>
            <a:ext cx="5608320" cy="2503170"/>
          </a:xfrm>
          <a:custGeom>
            <a:avLst/>
            <a:gdLst/>
            <a:ahLst/>
            <a:cxnLst/>
            <a:rect l="l" t="t" r="r" b="b"/>
            <a:pathLst>
              <a:path w="5608320" h="2503170">
                <a:moveTo>
                  <a:pt x="152393" y="0"/>
                </a:moveTo>
                <a:lnTo>
                  <a:pt x="5455927" y="0"/>
                </a:lnTo>
                <a:cubicBezTo>
                  <a:pt x="5540091" y="0"/>
                  <a:pt x="5608320" y="68229"/>
                  <a:pt x="5608320" y="152393"/>
                </a:cubicBezTo>
                <a:lnTo>
                  <a:pt x="5608320" y="2350777"/>
                </a:lnTo>
                <a:cubicBezTo>
                  <a:pt x="5608320" y="2434941"/>
                  <a:pt x="5540091" y="2503170"/>
                  <a:pt x="5455927" y="2503170"/>
                </a:cubicBezTo>
                <a:lnTo>
                  <a:pt x="152393" y="2503170"/>
                </a:lnTo>
                <a:cubicBezTo>
                  <a:pt x="68229" y="2503170"/>
                  <a:pt x="0" y="2434941"/>
                  <a:pt x="0" y="2350777"/>
                </a:cubicBezTo>
                <a:lnTo>
                  <a:pt x="0" y="152393"/>
                </a:lnTo>
                <a:cubicBezTo>
                  <a:pt x="0" y="68285"/>
                  <a:pt x="68285" y="0"/>
                  <a:pt x="152393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12" name="Shape 10"/>
          <p:cNvSpPr/>
          <p:nvPr/>
        </p:nvSpPr>
        <p:spPr>
          <a:xfrm>
            <a:off x="579120" y="41605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3" name="Shape 11"/>
          <p:cNvSpPr/>
          <p:nvPr/>
        </p:nvSpPr>
        <p:spPr>
          <a:xfrm>
            <a:off x="745808" y="431292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-14287"/>
                </a:moveTo>
                <a:cubicBezTo>
                  <a:pt x="107915" y="-14287"/>
                  <a:pt x="114300" y="-7903"/>
                  <a:pt x="114300" y="0"/>
                </a:cubicBezTo>
                <a:lnTo>
                  <a:pt x="114300" y="14288"/>
                </a:ln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cubicBezTo>
                  <a:pt x="142875" y="36478"/>
                  <a:pt x="136490" y="42863"/>
                  <a:pt x="128588" y="42863"/>
                </a:cubicBezTo>
                <a:lnTo>
                  <a:pt x="114300" y="42863"/>
                </a:lnTo>
                <a:lnTo>
                  <a:pt x="114300" y="71438"/>
                </a:lnTo>
                <a:lnTo>
                  <a:pt x="182969" y="71438"/>
                </a:lnTo>
                <a:cubicBezTo>
                  <a:pt x="192390" y="71438"/>
                  <a:pt x="200025" y="79072"/>
                  <a:pt x="200025" y="88493"/>
                </a:cubicBezTo>
                <a:cubicBezTo>
                  <a:pt x="200025" y="91351"/>
                  <a:pt x="199311" y="94164"/>
                  <a:pt x="197927" y="96664"/>
                </a:cubicBezTo>
                <a:lnTo>
                  <a:pt x="157163" y="171450"/>
                </a:lnTo>
                <a:lnTo>
                  <a:pt x="182255" y="202838"/>
                </a:lnTo>
                <a:cubicBezTo>
                  <a:pt x="184487" y="205651"/>
                  <a:pt x="185738" y="209133"/>
                  <a:pt x="185738" y="212750"/>
                </a:cubicBezTo>
                <a:cubicBezTo>
                  <a:pt x="185738" y="221501"/>
                  <a:pt x="178638" y="228600"/>
                  <a:pt x="169887" y="228600"/>
                </a:cubicBezTo>
                <a:lnTo>
                  <a:pt x="30138" y="228600"/>
                </a:lnTo>
                <a:cubicBezTo>
                  <a:pt x="21387" y="228600"/>
                  <a:pt x="14288" y="221501"/>
                  <a:pt x="14288" y="212750"/>
                </a:cubicBezTo>
                <a:cubicBezTo>
                  <a:pt x="14288" y="209133"/>
                  <a:pt x="15493" y="205651"/>
                  <a:pt x="17770" y="202838"/>
                </a:cubicBezTo>
                <a:lnTo>
                  <a:pt x="42863" y="171450"/>
                </a:lnTo>
                <a:lnTo>
                  <a:pt x="2098" y="96709"/>
                </a:lnTo>
                <a:cubicBezTo>
                  <a:pt x="714" y="94164"/>
                  <a:pt x="0" y="91351"/>
                  <a:pt x="0" y="88493"/>
                </a:cubicBezTo>
                <a:cubicBezTo>
                  <a:pt x="0" y="79072"/>
                  <a:pt x="7635" y="71438"/>
                  <a:pt x="17056" y="71438"/>
                </a:cubicBezTo>
                <a:lnTo>
                  <a:pt x="85725" y="71438"/>
                </a:lnTo>
                <a:lnTo>
                  <a:pt x="85725" y="42863"/>
                </a:lnTo>
                <a:lnTo>
                  <a:pt x="71438" y="42863"/>
                </a:lnTo>
                <a:cubicBezTo>
                  <a:pt x="63535" y="42863"/>
                  <a:pt x="57150" y="36478"/>
                  <a:pt x="57150" y="28575"/>
                </a:cubicBezTo>
                <a:cubicBezTo>
                  <a:pt x="57150" y="20672"/>
                  <a:pt x="63535" y="14288"/>
                  <a:pt x="71438" y="14288"/>
                </a:cubicBezTo>
                <a:lnTo>
                  <a:pt x="85725" y="14288"/>
                </a:lnTo>
                <a:lnTo>
                  <a:pt x="85725" y="0"/>
                </a:lnTo>
                <a:cubicBezTo>
                  <a:pt x="85725" y="-7903"/>
                  <a:pt x="92110" y="-14287"/>
                  <a:pt x="100013" y="-14287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4" name="Text 12"/>
          <p:cNvSpPr/>
          <p:nvPr/>
        </p:nvSpPr>
        <p:spPr>
          <a:xfrm>
            <a:off x="1264920" y="4160520"/>
            <a:ext cx="464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Strategisch hoofdonderwerp</a:t>
            </a:r>
            <a:endParaRPr lang="en-US" sz="1600"/>
          </a:p>
        </p:txBody>
      </p:sp>
      <p:sp>
        <p:nvSpPr>
          <p:cNvPr id="15" name="Text 13"/>
          <p:cNvSpPr/>
          <p:nvPr/>
        </p:nvSpPr>
        <p:spPr>
          <a:xfrm>
            <a:off x="1264920" y="4541401"/>
            <a:ext cx="4610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Cybersecurity is niet meer alleen een </a:t>
            </a:r>
            <a:r>
              <a:rPr lang="en-US" sz="120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technisch IT-dingetje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Het is een strategisch onderwerp dat directies en CISO's raakt.</a:t>
            </a:r>
            <a:endParaRPr lang="en-US" sz="1600"/>
          </a:p>
        </p:txBody>
      </p:sp>
      <p:sp>
        <p:nvSpPr>
          <p:cNvPr id="16" name="Shape 14"/>
          <p:cNvSpPr/>
          <p:nvPr/>
        </p:nvSpPr>
        <p:spPr>
          <a:xfrm>
            <a:off x="6195060" y="1299210"/>
            <a:ext cx="5608320" cy="4246245"/>
          </a:xfrm>
          <a:custGeom>
            <a:avLst/>
            <a:gdLst/>
            <a:ahLst/>
            <a:cxnLst/>
            <a:rect l="l" t="t" r="r" b="b"/>
            <a:pathLst>
              <a:path w="5608320" h="4246245">
                <a:moveTo>
                  <a:pt x="152398" y="0"/>
                </a:moveTo>
                <a:lnTo>
                  <a:pt x="5455922" y="0"/>
                </a:lnTo>
                <a:cubicBezTo>
                  <a:pt x="5540089" y="0"/>
                  <a:pt x="5608320" y="68231"/>
                  <a:pt x="5608320" y="152398"/>
                </a:cubicBezTo>
                <a:lnTo>
                  <a:pt x="5608320" y="4093847"/>
                </a:lnTo>
                <a:cubicBezTo>
                  <a:pt x="5608320" y="4178014"/>
                  <a:pt x="5540089" y="4246245"/>
                  <a:pt x="5455922" y="4246245"/>
                </a:cubicBezTo>
                <a:lnTo>
                  <a:pt x="152398" y="4246245"/>
                </a:lnTo>
                <a:cubicBezTo>
                  <a:pt x="68231" y="4246245"/>
                  <a:pt x="0" y="4178014"/>
                  <a:pt x="0" y="4093847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F85149">
                  <a:alpha val="20000"/>
                </a:srgbClr>
              </a:gs>
            </a:gsLst>
            <a:lin ang="2700000" scaled="1"/>
          </a:gradFill>
          <a:ln w="10160">
            <a:solidFill>
              <a:srgbClr val="58A6FF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17" name="Shape 15"/>
          <p:cNvSpPr/>
          <p:nvPr/>
        </p:nvSpPr>
        <p:spPr>
          <a:xfrm>
            <a:off x="6413182" y="153162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52574"/>
                </a:moveTo>
                <a:lnTo>
                  <a:pt x="95250" y="167655"/>
                </a:lnTo>
                <a:lnTo>
                  <a:pt x="95436" y="167580"/>
                </a:lnTo>
                <a:cubicBezTo>
                  <a:pt x="115751" y="159134"/>
                  <a:pt x="137554" y="154781"/>
                  <a:pt x="159544" y="154781"/>
                </a:cubicBezTo>
                <a:lnTo>
                  <a:pt x="166688" y="154781"/>
                </a:lnTo>
                <a:lnTo>
                  <a:pt x="166688" y="35719"/>
                </a:lnTo>
                <a:lnTo>
                  <a:pt x="159544" y="35719"/>
                </a:lnTo>
                <a:cubicBezTo>
                  <a:pt x="143842" y="35719"/>
                  <a:pt x="128253" y="38844"/>
                  <a:pt x="113742" y="44872"/>
                </a:cubicBezTo>
                <a:cubicBezTo>
                  <a:pt x="107491" y="47476"/>
                  <a:pt x="101315" y="50043"/>
                  <a:pt x="95250" y="52574"/>
                </a:cubicBezTo>
                <a:close/>
                <a:moveTo>
                  <a:pt x="85911" y="22882"/>
                </a:moveTo>
                <a:lnTo>
                  <a:pt x="95250" y="26789"/>
                </a:lnTo>
                <a:lnTo>
                  <a:pt x="104589" y="22882"/>
                </a:lnTo>
                <a:cubicBezTo>
                  <a:pt x="122002" y="15627"/>
                  <a:pt x="140680" y="11906"/>
                  <a:pt x="159544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160734"/>
                </a:lnTo>
                <a:cubicBezTo>
                  <a:pt x="190500" y="170594"/>
                  <a:pt x="182500" y="178594"/>
                  <a:pt x="172641" y="178594"/>
                </a:cubicBezTo>
                <a:lnTo>
                  <a:pt x="159544" y="178594"/>
                </a:lnTo>
                <a:cubicBezTo>
                  <a:pt x="140680" y="178594"/>
                  <a:pt x="122002" y="182314"/>
                  <a:pt x="104589" y="189570"/>
                </a:cubicBezTo>
                <a:lnTo>
                  <a:pt x="99826" y="191542"/>
                </a:lnTo>
                <a:cubicBezTo>
                  <a:pt x="96887" y="192770"/>
                  <a:pt x="93613" y="192770"/>
                  <a:pt x="90674" y="191542"/>
                </a:cubicBezTo>
                <a:lnTo>
                  <a:pt x="85911" y="189570"/>
                </a:lnTo>
                <a:cubicBezTo>
                  <a:pt x="68498" y="182314"/>
                  <a:pt x="49820" y="178594"/>
                  <a:pt x="30956" y="178594"/>
                </a:cubicBezTo>
                <a:lnTo>
                  <a:pt x="17859" y="178594"/>
                </a:lnTo>
                <a:cubicBezTo>
                  <a:pt x="8000" y="178594"/>
                  <a:pt x="0" y="170594"/>
                  <a:pt x="0" y="160734"/>
                </a:cubicBezTo>
                <a:lnTo>
                  <a:pt x="0" y="29766"/>
                </a:lnTo>
                <a:cubicBezTo>
                  <a:pt x="0" y="19906"/>
                  <a:pt x="8000" y="11906"/>
                  <a:pt x="17859" y="11906"/>
                </a:cubicBezTo>
                <a:lnTo>
                  <a:pt x="30956" y="11906"/>
                </a:lnTo>
                <a:cubicBezTo>
                  <a:pt x="49820" y="11906"/>
                  <a:pt x="68498" y="15627"/>
                  <a:pt x="85911" y="22882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8" name="Text 16"/>
          <p:cNvSpPr/>
          <p:nvPr/>
        </p:nvSpPr>
        <p:spPr>
          <a:xfrm>
            <a:off x="6627495" y="1493520"/>
            <a:ext cx="507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Twee bronnen, één beeld</a:t>
            </a:r>
            <a:endParaRPr lang="en-US" sz="1600"/>
          </a:p>
        </p:txBody>
      </p:sp>
      <p:sp>
        <p:nvSpPr>
          <p:cNvPr id="19" name="Shape 17"/>
          <p:cNvSpPr/>
          <p:nvPr/>
        </p:nvSpPr>
        <p:spPr>
          <a:xfrm>
            <a:off x="6389370" y="1912620"/>
            <a:ext cx="5219700" cy="1066800"/>
          </a:xfrm>
          <a:custGeom>
            <a:avLst/>
            <a:gdLst/>
            <a:ahLst/>
            <a:cxnLst/>
            <a:rect l="l" t="t" r="r" b="b"/>
            <a:pathLst>
              <a:path w="5219700" h="1066800">
                <a:moveTo>
                  <a:pt x="114297" y="0"/>
                </a:moveTo>
                <a:lnTo>
                  <a:pt x="5105403" y="0"/>
                </a:lnTo>
                <a:cubicBezTo>
                  <a:pt x="5168528" y="0"/>
                  <a:pt x="5219700" y="51172"/>
                  <a:pt x="5219700" y="114297"/>
                </a:cubicBezTo>
                <a:lnTo>
                  <a:pt x="5219700" y="952503"/>
                </a:lnTo>
                <a:cubicBezTo>
                  <a:pt x="5219700" y="1015628"/>
                  <a:pt x="5168528" y="1066800"/>
                  <a:pt x="510540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0" name="Shape 18"/>
          <p:cNvSpPr/>
          <p:nvPr/>
        </p:nvSpPr>
        <p:spPr>
          <a:xfrm>
            <a:off x="6541770" y="210312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8A6FF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1" name="Shape 19"/>
          <p:cNvSpPr/>
          <p:nvPr/>
        </p:nvSpPr>
        <p:spPr>
          <a:xfrm>
            <a:off x="6659642" y="220789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21431" y="10716"/>
                </a:moveTo>
                <a:cubicBezTo>
                  <a:pt x="21431" y="4789"/>
                  <a:pt x="16643" y="0"/>
                  <a:pt x="10716" y="0"/>
                </a:cubicBezTo>
                <a:cubicBezTo>
                  <a:pt x="4789" y="0"/>
                  <a:pt x="0" y="4789"/>
                  <a:pt x="0" y="10716"/>
                </a:cubicBezTo>
                <a:lnTo>
                  <a:pt x="0" y="160734"/>
                </a:lnTo>
                <a:cubicBezTo>
                  <a:pt x="0" y="166661"/>
                  <a:pt x="4789" y="171450"/>
                  <a:pt x="10716" y="171450"/>
                </a:cubicBezTo>
                <a:cubicBezTo>
                  <a:pt x="16643" y="171450"/>
                  <a:pt x="21431" y="166661"/>
                  <a:pt x="21431" y="160734"/>
                </a:cubicBezTo>
                <a:lnTo>
                  <a:pt x="21431" y="120015"/>
                </a:lnTo>
                <a:lnTo>
                  <a:pt x="42427" y="113720"/>
                </a:lnTo>
                <a:cubicBezTo>
                  <a:pt x="56458" y="109500"/>
                  <a:pt x="71594" y="110806"/>
                  <a:pt x="84687" y="117370"/>
                </a:cubicBezTo>
                <a:cubicBezTo>
                  <a:pt x="98986" y="124536"/>
                  <a:pt x="115662" y="125406"/>
                  <a:pt x="130630" y="119781"/>
                </a:cubicBezTo>
                <a:lnTo>
                  <a:pt x="143054" y="115126"/>
                </a:lnTo>
                <a:cubicBezTo>
                  <a:pt x="147239" y="113552"/>
                  <a:pt x="150019" y="109567"/>
                  <a:pt x="150019" y="105080"/>
                </a:cubicBezTo>
                <a:lnTo>
                  <a:pt x="150019" y="22134"/>
                </a:lnTo>
                <a:cubicBezTo>
                  <a:pt x="150019" y="14433"/>
                  <a:pt x="141915" y="9410"/>
                  <a:pt x="135017" y="12859"/>
                </a:cubicBezTo>
                <a:lnTo>
                  <a:pt x="131065" y="14834"/>
                </a:lnTo>
                <a:cubicBezTo>
                  <a:pt x="116030" y="22369"/>
                  <a:pt x="98316" y="22369"/>
                  <a:pt x="83247" y="14834"/>
                </a:cubicBezTo>
                <a:cubicBezTo>
                  <a:pt x="71058" y="8740"/>
                  <a:pt x="57027" y="7534"/>
                  <a:pt x="44001" y="11452"/>
                </a:cubicBezTo>
                <a:lnTo>
                  <a:pt x="21431" y="18217"/>
                </a:lnTo>
                <a:lnTo>
                  <a:pt x="21431" y="10716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2" name="Text 20"/>
          <p:cNvSpPr/>
          <p:nvPr/>
        </p:nvSpPr>
        <p:spPr>
          <a:xfrm>
            <a:off x="7037070" y="2065020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CSBN 2025</a:t>
            </a:r>
            <a:endParaRPr lang="en-US" sz="1600"/>
          </a:p>
        </p:txBody>
      </p:sp>
      <p:sp>
        <p:nvSpPr>
          <p:cNvPr id="23" name="Text 21"/>
          <p:cNvSpPr/>
          <p:nvPr/>
        </p:nvSpPr>
        <p:spPr>
          <a:xfrm>
            <a:off x="7037070" y="2331720"/>
            <a:ext cx="1857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Cybersecuritybeeld Nederland</a:t>
            </a:r>
            <a:endParaRPr lang="en-US" sz="1600"/>
          </a:p>
        </p:txBody>
      </p:sp>
      <p:sp>
        <p:nvSpPr>
          <p:cNvPr id="24" name="Text 22"/>
          <p:cNvSpPr/>
          <p:nvPr/>
        </p:nvSpPr>
        <p:spPr>
          <a:xfrm>
            <a:off x="7037070" y="2598420"/>
            <a:ext cx="449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Waarom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vallen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ze </a:t>
            </a:r>
            <a:r>
              <a:rPr lang="en-US" sz="1200" err="1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ons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aan? (</a:t>
            </a:r>
            <a:r>
              <a:rPr lang="en-US" sz="1200" err="1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Politieke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</a:t>
            </a:r>
            <a:r>
              <a:rPr lang="en-US" sz="1200" err="1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Strategische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intentie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)</a:t>
            </a:r>
            <a:endParaRPr lang="en-US" sz="1600"/>
          </a:p>
        </p:txBody>
      </p:sp>
      <p:sp>
        <p:nvSpPr>
          <p:cNvPr id="25" name="Shape 23"/>
          <p:cNvSpPr/>
          <p:nvPr/>
        </p:nvSpPr>
        <p:spPr>
          <a:xfrm>
            <a:off x="6389370" y="3093720"/>
            <a:ext cx="5219700" cy="1066800"/>
          </a:xfrm>
          <a:custGeom>
            <a:avLst/>
            <a:gdLst/>
            <a:ahLst/>
            <a:cxnLst/>
            <a:rect l="l" t="t" r="r" b="b"/>
            <a:pathLst>
              <a:path w="5219700" h="1066800">
                <a:moveTo>
                  <a:pt x="114297" y="0"/>
                </a:moveTo>
                <a:lnTo>
                  <a:pt x="5105403" y="0"/>
                </a:lnTo>
                <a:cubicBezTo>
                  <a:pt x="5168528" y="0"/>
                  <a:pt x="5219700" y="51172"/>
                  <a:pt x="5219700" y="114297"/>
                </a:cubicBezTo>
                <a:lnTo>
                  <a:pt x="5219700" y="952503"/>
                </a:lnTo>
                <a:cubicBezTo>
                  <a:pt x="5219700" y="1015628"/>
                  <a:pt x="5168528" y="1066800"/>
                  <a:pt x="510540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6" name="Shape 24"/>
          <p:cNvSpPr/>
          <p:nvPr/>
        </p:nvSpPr>
        <p:spPr>
          <a:xfrm>
            <a:off x="6541770" y="328422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85149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7" name="Shape 25"/>
          <p:cNvSpPr/>
          <p:nvPr/>
        </p:nvSpPr>
        <p:spPr>
          <a:xfrm>
            <a:off x="6648926" y="338899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17838" y="93762"/>
                </a:moveTo>
                <a:lnTo>
                  <a:pt x="53913" y="93762"/>
                </a:lnTo>
                <a:cubicBezTo>
                  <a:pt x="54884" y="115360"/>
                  <a:pt x="59673" y="135251"/>
                  <a:pt x="66470" y="149818"/>
                </a:cubicBezTo>
                <a:cubicBezTo>
                  <a:pt x="70288" y="158022"/>
                  <a:pt x="74407" y="163815"/>
                  <a:pt x="78224" y="167365"/>
                </a:cubicBezTo>
                <a:cubicBezTo>
                  <a:pt x="81975" y="170881"/>
                  <a:pt x="84553" y="171450"/>
                  <a:pt x="85892" y="171450"/>
                </a:cubicBezTo>
                <a:cubicBezTo>
                  <a:pt x="87232" y="171450"/>
                  <a:pt x="89810" y="170881"/>
                  <a:pt x="93561" y="167365"/>
                </a:cubicBezTo>
                <a:cubicBezTo>
                  <a:pt x="97378" y="163815"/>
                  <a:pt x="101497" y="157988"/>
                  <a:pt x="105315" y="149818"/>
                </a:cubicBezTo>
                <a:cubicBezTo>
                  <a:pt x="112112" y="135251"/>
                  <a:pt x="116901" y="115360"/>
                  <a:pt x="117872" y="93762"/>
                </a:cubicBezTo>
                <a:close/>
                <a:moveTo>
                  <a:pt x="53880" y="77688"/>
                </a:moveTo>
                <a:lnTo>
                  <a:pt x="117805" y="77688"/>
                </a:lnTo>
                <a:cubicBezTo>
                  <a:pt x="116867" y="56090"/>
                  <a:pt x="112079" y="36199"/>
                  <a:pt x="105281" y="21632"/>
                </a:cubicBezTo>
                <a:cubicBezTo>
                  <a:pt x="101464" y="13462"/>
                  <a:pt x="97345" y="7635"/>
                  <a:pt x="93527" y="4085"/>
                </a:cubicBezTo>
                <a:cubicBezTo>
                  <a:pt x="89777" y="569"/>
                  <a:pt x="87198" y="0"/>
                  <a:pt x="85859" y="0"/>
                </a:cubicBezTo>
                <a:cubicBezTo>
                  <a:pt x="84519" y="0"/>
                  <a:pt x="81941" y="569"/>
                  <a:pt x="78191" y="4085"/>
                </a:cubicBezTo>
                <a:cubicBezTo>
                  <a:pt x="74373" y="7635"/>
                  <a:pt x="70254" y="13462"/>
                  <a:pt x="66437" y="21632"/>
                </a:cubicBezTo>
                <a:cubicBezTo>
                  <a:pt x="59639" y="36199"/>
                  <a:pt x="54851" y="56090"/>
                  <a:pt x="53880" y="77688"/>
                </a:cubicBezTo>
                <a:close/>
                <a:moveTo>
                  <a:pt x="37806" y="77688"/>
                </a:moveTo>
                <a:cubicBezTo>
                  <a:pt x="38978" y="49024"/>
                  <a:pt x="46379" y="22402"/>
                  <a:pt x="57195" y="4922"/>
                </a:cubicBezTo>
                <a:cubicBezTo>
                  <a:pt x="26354" y="15839"/>
                  <a:pt x="3650" y="43934"/>
                  <a:pt x="502" y="77688"/>
                </a:cubicBezTo>
                <a:lnTo>
                  <a:pt x="37806" y="77688"/>
                </a:lnTo>
                <a:close/>
                <a:moveTo>
                  <a:pt x="502" y="93762"/>
                </a:moveTo>
                <a:cubicBezTo>
                  <a:pt x="3650" y="127516"/>
                  <a:pt x="26354" y="155611"/>
                  <a:pt x="57195" y="166528"/>
                </a:cubicBezTo>
                <a:cubicBezTo>
                  <a:pt x="46379" y="149048"/>
                  <a:pt x="38978" y="122426"/>
                  <a:pt x="37806" y="93762"/>
                </a:cubicBezTo>
                <a:lnTo>
                  <a:pt x="502" y="93762"/>
                </a:lnTo>
                <a:close/>
                <a:moveTo>
                  <a:pt x="133912" y="93762"/>
                </a:moveTo>
                <a:cubicBezTo>
                  <a:pt x="132740" y="122426"/>
                  <a:pt x="125339" y="149048"/>
                  <a:pt x="114523" y="166528"/>
                </a:cubicBezTo>
                <a:cubicBezTo>
                  <a:pt x="145364" y="155577"/>
                  <a:pt x="168068" y="127516"/>
                  <a:pt x="171216" y="93762"/>
                </a:cubicBezTo>
                <a:lnTo>
                  <a:pt x="133912" y="93762"/>
                </a:lnTo>
                <a:close/>
                <a:moveTo>
                  <a:pt x="171216" y="77688"/>
                </a:moveTo>
                <a:cubicBezTo>
                  <a:pt x="168068" y="43934"/>
                  <a:pt x="145364" y="15839"/>
                  <a:pt x="114523" y="4922"/>
                </a:cubicBezTo>
                <a:cubicBezTo>
                  <a:pt x="125339" y="22402"/>
                  <a:pt x="132740" y="49024"/>
                  <a:pt x="133912" y="77688"/>
                </a:cubicBezTo>
                <a:lnTo>
                  <a:pt x="171216" y="77688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8" name="Text 26"/>
          <p:cNvSpPr/>
          <p:nvPr/>
        </p:nvSpPr>
        <p:spPr>
          <a:xfrm>
            <a:off x="7037070" y="3246120"/>
            <a:ext cx="2114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Verizon DBIR 2025</a:t>
            </a:r>
            <a:endParaRPr lang="en-US" sz="1600"/>
          </a:p>
        </p:txBody>
      </p:sp>
      <p:sp>
        <p:nvSpPr>
          <p:cNvPr id="29" name="Text 27"/>
          <p:cNvSpPr/>
          <p:nvPr/>
        </p:nvSpPr>
        <p:spPr>
          <a:xfrm>
            <a:off x="7037070" y="3512820"/>
            <a:ext cx="2095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Breach Investigations Report</a:t>
            </a:r>
            <a:endParaRPr lang="en-US" sz="1600"/>
          </a:p>
        </p:txBody>
      </p:sp>
      <p:sp>
        <p:nvSpPr>
          <p:cNvPr id="30" name="Text 28"/>
          <p:cNvSpPr/>
          <p:nvPr/>
        </p:nvSpPr>
        <p:spPr>
          <a:xfrm>
            <a:off x="7037070" y="3779520"/>
            <a:ext cx="449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Hoe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vallen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ze aan? (</a:t>
            </a:r>
            <a:r>
              <a:rPr lang="en-US" sz="1200" err="1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Wereldwijde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cijfers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)</a:t>
            </a:r>
            <a:endParaRPr lang="en-US" sz="1600"/>
          </a:p>
        </p:txBody>
      </p:sp>
      <p:sp>
        <p:nvSpPr>
          <p:cNvPr id="31" name="Shape 29"/>
          <p:cNvSpPr/>
          <p:nvPr/>
        </p:nvSpPr>
        <p:spPr>
          <a:xfrm>
            <a:off x="6195060" y="5703570"/>
            <a:ext cx="5608320" cy="769620"/>
          </a:xfrm>
          <a:custGeom>
            <a:avLst/>
            <a:gdLst/>
            <a:ahLst/>
            <a:cxnLst/>
            <a:rect l="l" t="t" r="r" b="b"/>
            <a:pathLst>
              <a:path w="5608320" h="769620">
                <a:moveTo>
                  <a:pt x="152400" y="0"/>
                </a:moveTo>
                <a:lnTo>
                  <a:pt x="5455920" y="0"/>
                </a:lnTo>
                <a:cubicBezTo>
                  <a:pt x="5540088" y="0"/>
                  <a:pt x="5608320" y="68232"/>
                  <a:pt x="5608320" y="152400"/>
                </a:cubicBezTo>
                <a:lnTo>
                  <a:pt x="5608320" y="617220"/>
                </a:lnTo>
                <a:cubicBezTo>
                  <a:pt x="5608320" y="701388"/>
                  <a:pt x="5540088" y="769620"/>
                  <a:pt x="5455920" y="769620"/>
                </a:cubicBezTo>
                <a:lnTo>
                  <a:pt x="152400" y="769620"/>
                </a:lnTo>
                <a:cubicBezTo>
                  <a:pt x="68232" y="769620"/>
                  <a:pt x="0" y="701388"/>
                  <a:pt x="0" y="61722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85149">
              <a:alpha val="10196"/>
            </a:srgbClr>
          </a:solidFill>
          <a:ln w="10160">
            <a:solidFill>
              <a:srgbClr val="F8514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32" name="Shape 30"/>
          <p:cNvSpPr/>
          <p:nvPr/>
        </p:nvSpPr>
        <p:spPr>
          <a:xfrm>
            <a:off x="6356032" y="5993131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3" name="Text 31"/>
          <p:cNvSpPr/>
          <p:nvPr/>
        </p:nvSpPr>
        <p:spPr>
          <a:xfrm>
            <a:off x="6613803" y="5859781"/>
            <a:ext cx="51149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Als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een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buitenlandse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leverancier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gehackt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wordt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kan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direct de Nederlandse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veiligheid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gevaar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en-US" sz="1200" err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brengen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/>
          </a:p>
        </p:txBody>
      </p:sp>
      <p:pic>
        <p:nvPicPr>
          <p:cNvPr id="34" name="Afbeelding 33" descr="Afbeelding met symbool, logo, embleem, tekst&#10;&#10;Door AI gegenereerde inhoud is mogelijk onjuist.">
            <a:extLst>
              <a:ext uri="{FF2B5EF4-FFF2-40B4-BE49-F238E27FC236}">
                <a16:creationId xmlns:a16="http://schemas.microsoft.com/office/drawing/2014/main" id="{9AEBB357-D215-F159-B0B2-A846C1B23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8674" y="-165400"/>
            <a:ext cx="1717639" cy="171763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" name="Text 1"/>
          <p:cNvSpPr/>
          <p:nvPr/>
        </p:nvSpPr>
        <p:spPr>
          <a:xfrm>
            <a:off x="482441" y="5334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4048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BRONNEN</a:t>
            </a:r>
            <a:endParaRPr lang="en-US" sz="1600"/>
          </a:p>
        </p:txBody>
      </p:sp>
      <p:sp>
        <p:nvSpPr>
          <p:cNvPr id="5" name="Text 3"/>
          <p:cNvSpPr/>
          <p:nvPr/>
        </p:nvSpPr>
        <p:spPr>
          <a:xfrm>
            <a:off x="952500" y="609600"/>
            <a:ext cx="41529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Nederland vs. de Wereld</a:t>
            </a:r>
            <a:endParaRPr lang="en-US" sz="1600"/>
          </a:p>
        </p:txBody>
      </p:sp>
      <p:sp>
        <p:nvSpPr>
          <p:cNvPr id="6" name="Text 4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Twee totaal verschillende rapporten, één onvoorspelbaar dreigingslandschap</a:t>
            </a:r>
            <a:endParaRPr lang="en-US" sz="1600"/>
          </a:p>
        </p:txBody>
      </p:sp>
      <p:sp>
        <p:nvSpPr>
          <p:cNvPr id="7" name="Shape 5"/>
          <p:cNvSpPr/>
          <p:nvPr/>
        </p:nvSpPr>
        <p:spPr>
          <a:xfrm>
            <a:off x="388620" y="1531620"/>
            <a:ext cx="5606415" cy="4234815"/>
          </a:xfrm>
          <a:custGeom>
            <a:avLst/>
            <a:gdLst/>
            <a:ahLst/>
            <a:cxnLst/>
            <a:rect l="l" t="t" r="r" b="b"/>
            <a:pathLst>
              <a:path w="5606415" h="4234815">
                <a:moveTo>
                  <a:pt x="152411" y="0"/>
                </a:moveTo>
                <a:lnTo>
                  <a:pt x="5454004" y="0"/>
                </a:lnTo>
                <a:cubicBezTo>
                  <a:pt x="5538178" y="0"/>
                  <a:pt x="5606415" y="68237"/>
                  <a:pt x="5606415" y="152411"/>
                </a:cubicBezTo>
                <a:lnTo>
                  <a:pt x="5606415" y="4082404"/>
                </a:lnTo>
                <a:cubicBezTo>
                  <a:pt x="5606415" y="4166578"/>
                  <a:pt x="5538178" y="4234815"/>
                  <a:pt x="5454004" y="4234815"/>
                </a:cubicBezTo>
                <a:lnTo>
                  <a:pt x="152411" y="4234815"/>
                </a:lnTo>
                <a:cubicBezTo>
                  <a:pt x="68237" y="4234815"/>
                  <a:pt x="0" y="4166578"/>
                  <a:pt x="0" y="4082404"/>
                </a:cubicBezTo>
                <a:lnTo>
                  <a:pt x="0" y="152411"/>
                </a:lnTo>
                <a:cubicBezTo>
                  <a:pt x="0" y="68293"/>
                  <a:pt x="68293" y="0"/>
                  <a:pt x="152411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15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20320">
            <a:solidFill>
              <a:srgbClr val="58A6FF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8" name="Shape 6"/>
          <p:cNvSpPr/>
          <p:nvPr/>
        </p:nvSpPr>
        <p:spPr>
          <a:xfrm>
            <a:off x="586740" y="172974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58A6FF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9" name="Shape 7"/>
          <p:cNvSpPr/>
          <p:nvPr/>
        </p:nvSpPr>
        <p:spPr>
          <a:xfrm>
            <a:off x="751046" y="189166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45442" y="0"/>
                  <a:pt x="148010" y="558"/>
                  <a:pt x="150354" y="1619"/>
                </a:cubicBezTo>
                <a:lnTo>
                  <a:pt x="255501" y="46211"/>
                </a:lnTo>
                <a:cubicBezTo>
                  <a:pt x="267779" y="51402"/>
                  <a:pt x="276932" y="63512"/>
                  <a:pt x="276876" y="78135"/>
                </a:cubicBezTo>
                <a:cubicBezTo>
                  <a:pt x="276597" y="133499"/>
                  <a:pt x="253826" y="234795"/>
                  <a:pt x="157665" y="280839"/>
                </a:cubicBezTo>
                <a:cubicBezTo>
                  <a:pt x="148344" y="285304"/>
                  <a:pt x="137517" y="285304"/>
                  <a:pt x="128197" y="280839"/>
                </a:cubicBezTo>
                <a:cubicBezTo>
                  <a:pt x="31979" y="234795"/>
                  <a:pt x="9265" y="133499"/>
                  <a:pt x="8985" y="78135"/>
                </a:cubicBezTo>
                <a:cubicBezTo>
                  <a:pt x="8930" y="63512"/>
                  <a:pt x="18083" y="51402"/>
                  <a:pt x="30361" y="46211"/>
                </a:cubicBezTo>
                <a:lnTo>
                  <a:pt x="135452" y="1619"/>
                </a:lnTo>
                <a:cubicBezTo>
                  <a:pt x="137796" y="558"/>
                  <a:pt x="140308" y="0"/>
                  <a:pt x="142875" y="0"/>
                </a:cubicBezTo>
                <a:close/>
                <a:moveTo>
                  <a:pt x="142875" y="37281"/>
                </a:moveTo>
                <a:lnTo>
                  <a:pt x="142875" y="248301"/>
                </a:lnTo>
                <a:cubicBezTo>
                  <a:pt x="219894" y="211020"/>
                  <a:pt x="240599" y="128420"/>
                  <a:pt x="241102" y="78972"/>
                </a:cubicBezTo>
                <a:lnTo>
                  <a:pt x="142875" y="37337"/>
                </a:lnTo>
                <a:lnTo>
                  <a:pt x="142875" y="37337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0" name="Text 8"/>
          <p:cNvSpPr/>
          <p:nvPr/>
        </p:nvSpPr>
        <p:spPr>
          <a:xfrm>
            <a:off x="1348740" y="1767840"/>
            <a:ext cx="2162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CSBN 2025</a:t>
            </a:r>
            <a:endParaRPr lang="en-US" sz="1600"/>
          </a:p>
        </p:txBody>
      </p:sp>
      <p:sp>
        <p:nvSpPr>
          <p:cNvPr id="11" name="Text 9"/>
          <p:cNvSpPr/>
          <p:nvPr/>
        </p:nvSpPr>
        <p:spPr>
          <a:xfrm>
            <a:off x="1348740" y="2072521"/>
            <a:ext cx="2124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Cybersecuritybeeld Nederland</a:t>
            </a:r>
            <a:endParaRPr lang="en-US" sz="1600"/>
          </a:p>
        </p:txBody>
      </p:sp>
      <p:sp>
        <p:nvSpPr>
          <p:cNvPr id="12" name="Shape 10"/>
          <p:cNvSpPr/>
          <p:nvPr/>
        </p:nvSpPr>
        <p:spPr>
          <a:xfrm>
            <a:off x="586740" y="2528531"/>
            <a:ext cx="5210175" cy="876300"/>
          </a:xfrm>
          <a:custGeom>
            <a:avLst/>
            <a:gdLst/>
            <a:ahLst/>
            <a:cxnLst/>
            <a:rect l="l" t="t" r="r" b="b"/>
            <a:pathLst>
              <a:path w="5210175" h="876300">
                <a:moveTo>
                  <a:pt x="114296" y="0"/>
                </a:moveTo>
                <a:lnTo>
                  <a:pt x="5095879" y="0"/>
                </a:lnTo>
                <a:cubicBezTo>
                  <a:pt x="5159003" y="0"/>
                  <a:pt x="5210175" y="51172"/>
                  <a:pt x="5210175" y="114296"/>
                </a:cubicBezTo>
                <a:lnTo>
                  <a:pt x="5210175" y="762004"/>
                </a:lnTo>
                <a:cubicBezTo>
                  <a:pt x="5210175" y="825128"/>
                  <a:pt x="5159003" y="876300"/>
                  <a:pt x="5095879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0D1117">
              <a:alpha val="5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3" name="Shape 11"/>
          <p:cNvSpPr/>
          <p:nvPr/>
        </p:nvSpPr>
        <p:spPr>
          <a:xfrm>
            <a:off x="758190" y="273808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4" name="Text 12"/>
          <p:cNvSpPr/>
          <p:nvPr/>
        </p:nvSpPr>
        <p:spPr>
          <a:xfrm>
            <a:off x="1005840" y="2680931"/>
            <a:ext cx="590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Focus</a:t>
            </a:r>
            <a:endParaRPr lang="en-US" sz="1600"/>
          </a:p>
        </p:txBody>
      </p:sp>
      <p:sp>
        <p:nvSpPr>
          <p:cNvPr id="15" name="Text 13"/>
          <p:cNvSpPr/>
          <p:nvPr/>
        </p:nvSpPr>
        <p:spPr>
          <a:xfrm>
            <a:off x="739140" y="3023831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Nationale veiligheid en Nederlandse belangen</a:t>
            </a:r>
            <a:endParaRPr lang="en-US" sz="1600"/>
          </a:p>
        </p:txBody>
      </p:sp>
      <p:sp>
        <p:nvSpPr>
          <p:cNvPr id="16" name="Shape 14"/>
          <p:cNvSpPr/>
          <p:nvPr/>
        </p:nvSpPr>
        <p:spPr>
          <a:xfrm>
            <a:off x="586740" y="3592711"/>
            <a:ext cx="5210175" cy="876300"/>
          </a:xfrm>
          <a:custGeom>
            <a:avLst/>
            <a:gdLst/>
            <a:ahLst/>
            <a:cxnLst/>
            <a:rect l="l" t="t" r="r" b="b"/>
            <a:pathLst>
              <a:path w="5210175" h="876300">
                <a:moveTo>
                  <a:pt x="114296" y="0"/>
                </a:moveTo>
                <a:lnTo>
                  <a:pt x="5095879" y="0"/>
                </a:lnTo>
                <a:cubicBezTo>
                  <a:pt x="5159003" y="0"/>
                  <a:pt x="5210175" y="51172"/>
                  <a:pt x="5210175" y="114296"/>
                </a:cubicBezTo>
                <a:lnTo>
                  <a:pt x="5210175" y="762004"/>
                </a:lnTo>
                <a:cubicBezTo>
                  <a:pt x="5210175" y="825128"/>
                  <a:pt x="5159003" y="876300"/>
                  <a:pt x="5095879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0D1117">
              <a:alpha val="5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7" name="Shape 15"/>
          <p:cNvSpPr/>
          <p:nvPr/>
        </p:nvSpPr>
        <p:spPr>
          <a:xfrm>
            <a:off x="767715" y="380226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50899" y="-4762"/>
                </a:moveTo>
                <a:cubicBezTo>
                  <a:pt x="40065" y="-4762"/>
                  <a:pt x="33695" y="12591"/>
                  <a:pt x="30569" y="28575"/>
                </a:cubicBezTo>
                <a:lnTo>
                  <a:pt x="21431" y="28575"/>
                </a:lnTo>
                <a:cubicBezTo>
                  <a:pt x="17472" y="28575"/>
                  <a:pt x="14288" y="31760"/>
                  <a:pt x="14288" y="35719"/>
                </a:cubicBezTo>
                <a:cubicBezTo>
                  <a:pt x="14288" y="39678"/>
                  <a:pt x="17472" y="42863"/>
                  <a:pt x="21431" y="42863"/>
                </a:cubicBezTo>
                <a:lnTo>
                  <a:pt x="28575" y="42863"/>
                </a:lnTo>
                <a:lnTo>
                  <a:pt x="28575" y="52388"/>
                </a:lnTo>
                <a:cubicBezTo>
                  <a:pt x="28575" y="57448"/>
                  <a:pt x="29557" y="62270"/>
                  <a:pt x="31343" y="66675"/>
                </a:cubicBezTo>
                <a:lnTo>
                  <a:pt x="28575" y="66675"/>
                </a:lnTo>
                <a:lnTo>
                  <a:pt x="28575" y="66675"/>
                </a:lnTo>
                <a:lnTo>
                  <a:pt x="22473" y="66675"/>
                </a:lnTo>
                <a:cubicBezTo>
                  <a:pt x="17949" y="66675"/>
                  <a:pt x="14288" y="70336"/>
                  <a:pt x="14288" y="74861"/>
                </a:cubicBezTo>
                <a:cubicBezTo>
                  <a:pt x="14288" y="75754"/>
                  <a:pt x="14436" y="76617"/>
                  <a:pt x="14704" y="77450"/>
                </a:cubicBezTo>
                <a:lnTo>
                  <a:pt x="23306" y="103227"/>
                </a:lnTo>
                <a:cubicBezTo>
                  <a:pt x="11966" y="112990"/>
                  <a:pt x="4763" y="127427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27427"/>
                  <a:pt x="121384" y="112990"/>
                  <a:pt x="110044" y="103257"/>
                </a:cubicBezTo>
                <a:lnTo>
                  <a:pt x="118646" y="77480"/>
                </a:lnTo>
                <a:cubicBezTo>
                  <a:pt x="118914" y="76646"/>
                  <a:pt x="119062" y="75783"/>
                  <a:pt x="119062" y="74890"/>
                </a:cubicBezTo>
                <a:cubicBezTo>
                  <a:pt x="119062" y="70366"/>
                  <a:pt x="115401" y="66705"/>
                  <a:pt x="110877" y="66705"/>
                </a:cubicBezTo>
                <a:lnTo>
                  <a:pt x="104775" y="66705"/>
                </a:lnTo>
                <a:lnTo>
                  <a:pt x="104775" y="66705"/>
                </a:lnTo>
                <a:lnTo>
                  <a:pt x="102007" y="66705"/>
                </a:lnTo>
                <a:cubicBezTo>
                  <a:pt x="103793" y="62299"/>
                  <a:pt x="104775" y="57477"/>
                  <a:pt x="104775" y="52417"/>
                </a:cubicBezTo>
                <a:lnTo>
                  <a:pt x="104775" y="42892"/>
                </a:lnTo>
                <a:lnTo>
                  <a:pt x="111919" y="42892"/>
                </a:lnTo>
                <a:cubicBezTo>
                  <a:pt x="115878" y="42892"/>
                  <a:pt x="119062" y="39707"/>
                  <a:pt x="119062" y="35749"/>
                </a:cubicBezTo>
                <a:cubicBezTo>
                  <a:pt x="119062" y="31790"/>
                  <a:pt x="115878" y="28605"/>
                  <a:pt x="111919" y="28605"/>
                </a:cubicBezTo>
                <a:lnTo>
                  <a:pt x="102781" y="28605"/>
                </a:lnTo>
                <a:cubicBezTo>
                  <a:pt x="99685" y="12621"/>
                  <a:pt x="93285" y="-4733"/>
                  <a:pt x="82451" y="-4733"/>
                </a:cubicBezTo>
                <a:cubicBezTo>
                  <a:pt x="79593" y="-4733"/>
                  <a:pt x="76795" y="-3572"/>
                  <a:pt x="74265" y="-2292"/>
                </a:cubicBezTo>
                <a:cubicBezTo>
                  <a:pt x="71824" y="-1072"/>
                  <a:pt x="68788" y="30"/>
                  <a:pt x="66675" y="30"/>
                </a:cubicBezTo>
                <a:cubicBezTo>
                  <a:pt x="64562" y="30"/>
                  <a:pt x="61526" y="-1072"/>
                  <a:pt x="59085" y="-2292"/>
                </a:cubicBezTo>
                <a:cubicBezTo>
                  <a:pt x="56555" y="-3602"/>
                  <a:pt x="53757" y="-4762"/>
                  <a:pt x="50899" y="-4762"/>
                </a:cubicBezTo>
                <a:close/>
                <a:moveTo>
                  <a:pt x="78790" y="139422"/>
                </a:moveTo>
                <a:lnTo>
                  <a:pt x="71408" y="118318"/>
                </a:lnTo>
                <a:lnTo>
                  <a:pt x="79712" y="108645"/>
                </a:lnTo>
                <a:cubicBezTo>
                  <a:pt x="80516" y="107692"/>
                  <a:pt x="80962" y="106501"/>
                  <a:pt x="80962" y="105251"/>
                </a:cubicBezTo>
                <a:cubicBezTo>
                  <a:pt x="80962" y="102364"/>
                  <a:pt x="78641" y="100042"/>
                  <a:pt x="75754" y="100042"/>
                </a:cubicBezTo>
                <a:lnTo>
                  <a:pt x="57596" y="100042"/>
                </a:lnTo>
                <a:cubicBezTo>
                  <a:pt x="54709" y="100042"/>
                  <a:pt x="52387" y="102364"/>
                  <a:pt x="52387" y="105251"/>
                </a:cubicBezTo>
                <a:cubicBezTo>
                  <a:pt x="52387" y="106501"/>
                  <a:pt x="52834" y="107692"/>
                  <a:pt x="53638" y="108645"/>
                </a:cubicBezTo>
                <a:lnTo>
                  <a:pt x="61942" y="118318"/>
                </a:lnTo>
                <a:lnTo>
                  <a:pt x="54560" y="139422"/>
                </a:lnTo>
                <a:lnTo>
                  <a:pt x="37594" y="85725"/>
                </a:lnTo>
                <a:lnTo>
                  <a:pt x="48220" y="85725"/>
                </a:lnTo>
                <a:cubicBezTo>
                  <a:pt x="53697" y="88761"/>
                  <a:pt x="59978" y="90488"/>
                  <a:pt x="66675" y="90488"/>
                </a:cubicBezTo>
                <a:cubicBezTo>
                  <a:pt x="73372" y="90488"/>
                  <a:pt x="79653" y="88761"/>
                  <a:pt x="85130" y="85725"/>
                </a:cubicBezTo>
                <a:lnTo>
                  <a:pt x="95756" y="85725"/>
                </a:lnTo>
                <a:lnTo>
                  <a:pt x="78790" y="139422"/>
                </a:lnTo>
                <a:close/>
                <a:moveTo>
                  <a:pt x="66675" y="76200"/>
                </a:moveTo>
                <a:cubicBezTo>
                  <a:pt x="56346" y="76200"/>
                  <a:pt x="47565" y="69622"/>
                  <a:pt x="44261" y="60424"/>
                </a:cubicBezTo>
                <a:cubicBezTo>
                  <a:pt x="45958" y="61377"/>
                  <a:pt x="47923" y="61912"/>
                  <a:pt x="50006" y="61912"/>
                </a:cubicBezTo>
                <a:lnTo>
                  <a:pt x="53697" y="61912"/>
                </a:lnTo>
                <a:cubicBezTo>
                  <a:pt x="58609" y="61912"/>
                  <a:pt x="62954" y="58757"/>
                  <a:pt x="64502" y="54114"/>
                </a:cubicBezTo>
                <a:cubicBezTo>
                  <a:pt x="65187" y="52030"/>
                  <a:pt x="68134" y="52030"/>
                  <a:pt x="68818" y="54114"/>
                </a:cubicBezTo>
                <a:cubicBezTo>
                  <a:pt x="70366" y="58757"/>
                  <a:pt x="74741" y="61912"/>
                  <a:pt x="79623" y="61912"/>
                </a:cubicBezTo>
                <a:lnTo>
                  <a:pt x="83314" y="61912"/>
                </a:lnTo>
                <a:cubicBezTo>
                  <a:pt x="85398" y="61912"/>
                  <a:pt x="87362" y="61377"/>
                  <a:pt x="89059" y="60424"/>
                </a:cubicBezTo>
                <a:cubicBezTo>
                  <a:pt x="85755" y="69622"/>
                  <a:pt x="76974" y="76200"/>
                  <a:pt x="66645" y="76200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8" name="Text 16"/>
          <p:cNvSpPr/>
          <p:nvPr/>
        </p:nvSpPr>
        <p:spPr>
          <a:xfrm>
            <a:off x="1005840" y="3745111"/>
            <a:ext cx="666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Daders</a:t>
            </a:r>
            <a:endParaRPr lang="en-US" sz="1600"/>
          </a:p>
        </p:txBody>
      </p:sp>
      <p:sp>
        <p:nvSpPr>
          <p:cNvPr id="19" name="Text 17"/>
          <p:cNvSpPr/>
          <p:nvPr/>
        </p:nvSpPr>
        <p:spPr>
          <a:xfrm>
            <a:off x="739140" y="4088011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Statelijke actoren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spionnen uit Rusland, China, Noord-Korea</a:t>
            </a:r>
            <a:endParaRPr lang="en-US" sz="1600"/>
          </a:p>
        </p:txBody>
      </p:sp>
      <p:sp>
        <p:nvSpPr>
          <p:cNvPr id="20" name="Shape 18"/>
          <p:cNvSpPr/>
          <p:nvPr/>
        </p:nvSpPr>
        <p:spPr>
          <a:xfrm>
            <a:off x="586740" y="4656891"/>
            <a:ext cx="5210175" cy="876300"/>
          </a:xfrm>
          <a:custGeom>
            <a:avLst/>
            <a:gdLst/>
            <a:ahLst/>
            <a:cxnLst/>
            <a:rect l="l" t="t" r="r" b="b"/>
            <a:pathLst>
              <a:path w="5210175" h="876300">
                <a:moveTo>
                  <a:pt x="114296" y="0"/>
                </a:moveTo>
                <a:lnTo>
                  <a:pt x="5095879" y="0"/>
                </a:lnTo>
                <a:cubicBezTo>
                  <a:pt x="5159003" y="0"/>
                  <a:pt x="5210175" y="51172"/>
                  <a:pt x="5210175" y="114296"/>
                </a:cubicBezTo>
                <a:lnTo>
                  <a:pt x="5210175" y="762004"/>
                </a:lnTo>
                <a:cubicBezTo>
                  <a:pt x="5210175" y="825128"/>
                  <a:pt x="5159003" y="876300"/>
                  <a:pt x="5095879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0D1117">
              <a:alpha val="5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1" name="Shape 19"/>
          <p:cNvSpPr/>
          <p:nvPr/>
        </p:nvSpPr>
        <p:spPr>
          <a:xfrm>
            <a:off x="777240" y="4866442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56138"/>
                </a:moveTo>
                <a:cubicBezTo>
                  <a:pt x="0" y="25122"/>
                  <a:pt x="25598" y="0"/>
                  <a:pt x="57150" y="0"/>
                </a:cubicBezTo>
                <a:cubicBezTo>
                  <a:pt x="88702" y="0"/>
                  <a:pt x="114300" y="25122"/>
                  <a:pt x="114300" y="56138"/>
                </a:cubicBezTo>
                <a:cubicBezTo>
                  <a:pt x="114300" y="91648"/>
                  <a:pt x="78522" y="134213"/>
                  <a:pt x="63579" y="150435"/>
                </a:cubicBezTo>
                <a:cubicBezTo>
                  <a:pt x="60067" y="154245"/>
                  <a:pt x="54203" y="154245"/>
                  <a:pt x="50691" y="150435"/>
                </a:cubicBezTo>
                <a:cubicBezTo>
                  <a:pt x="35749" y="134213"/>
                  <a:pt x="-30" y="91648"/>
                  <a:pt x="-30" y="56138"/>
                </a:cubicBezTo>
                <a:close/>
                <a:moveTo>
                  <a:pt x="57150" y="76200"/>
                </a:moveTo>
                <a:cubicBezTo>
                  <a:pt x="67664" y="76200"/>
                  <a:pt x="76200" y="67664"/>
                  <a:pt x="76200" y="57150"/>
                </a:cubicBezTo>
                <a:cubicBezTo>
                  <a:pt x="76200" y="46636"/>
                  <a:pt x="67664" y="38100"/>
                  <a:pt x="57150" y="38100"/>
                </a:cubicBezTo>
                <a:cubicBezTo>
                  <a:pt x="46636" y="38100"/>
                  <a:pt x="38100" y="46636"/>
                  <a:pt x="38100" y="57150"/>
                </a:cubicBezTo>
                <a:cubicBezTo>
                  <a:pt x="38100" y="67664"/>
                  <a:pt x="46636" y="76200"/>
                  <a:pt x="57150" y="76200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2" name="Text 20"/>
          <p:cNvSpPr/>
          <p:nvPr/>
        </p:nvSpPr>
        <p:spPr>
          <a:xfrm>
            <a:off x="1005840" y="4809292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Scope</a:t>
            </a:r>
            <a:endParaRPr lang="en-US" sz="1600"/>
          </a:p>
        </p:txBody>
      </p:sp>
      <p:sp>
        <p:nvSpPr>
          <p:cNvPr id="23" name="Text 21"/>
          <p:cNvSpPr/>
          <p:nvPr/>
        </p:nvSpPr>
        <p:spPr>
          <a:xfrm>
            <a:off x="739140" y="5152192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Nederland en het Caribisch gebied</a:t>
            </a:r>
            <a:endParaRPr lang="en-US" sz="1600"/>
          </a:p>
        </p:txBody>
      </p:sp>
      <p:sp>
        <p:nvSpPr>
          <p:cNvPr id="24" name="Shape 22"/>
          <p:cNvSpPr/>
          <p:nvPr/>
        </p:nvSpPr>
        <p:spPr>
          <a:xfrm>
            <a:off x="6198870" y="1531620"/>
            <a:ext cx="5606415" cy="4234815"/>
          </a:xfrm>
          <a:custGeom>
            <a:avLst/>
            <a:gdLst/>
            <a:ahLst/>
            <a:cxnLst/>
            <a:rect l="l" t="t" r="r" b="b"/>
            <a:pathLst>
              <a:path w="5606415" h="4234815">
                <a:moveTo>
                  <a:pt x="152411" y="0"/>
                </a:moveTo>
                <a:lnTo>
                  <a:pt x="5454004" y="0"/>
                </a:lnTo>
                <a:cubicBezTo>
                  <a:pt x="5538178" y="0"/>
                  <a:pt x="5606415" y="68237"/>
                  <a:pt x="5606415" y="152411"/>
                </a:cubicBezTo>
                <a:lnTo>
                  <a:pt x="5606415" y="4082404"/>
                </a:lnTo>
                <a:cubicBezTo>
                  <a:pt x="5606415" y="4166578"/>
                  <a:pt x="5538178" y="4234815"/>
                  <a:pt x="5454004" y="4234815"/>
                </a:cubicBezTo>
                <a:lnTo>
                  <a:pt x="152411" y="4234815"/>
                </a:lnTo>
                <a:cubicBezTo>
                  <a:pt x="68237" y="4234815"/>
                  <a:pt x="0" y="4166578"/>
                  <a:pt x="0" y="4082404"/>
                </a:cubicBezTo>
                <a:lnTo>
                  <a:pt x="0" y="152411"/>
                </a:lnTo>
                <a:cubicBezTo>
                  <a:pt x="0" y="68293"/>
                  <a:pt x="68293" y="0"/>
                  <a:pt x="152411" y="0"/>
                </a:cubicBezTo>
                <a:close/>
              </a:path>
            </a:pathLst>
          </a:custGeom>
          <a:gradFill flip="none" rotWithShape="1">
            <a:gsLst>
              <a:gs pos="0">
                <a:srgbClr val="F85149">
                  <a:alpha val="15000"/>
                </a:srgbClr>
              </a:gs>
              <a:gs pos="100000">
                <a:srgbClr val="F85149">
                  <a:alpha val="5000"/>
                </a:srgbClr>
              </a:gs>
            </a:gsLst>
            <a:lin ang="2700000" scaled="1"/>
          </a:gradFill>
          <a:ln w="20320">
            <a:solidFill>
              <a:srgbClr val="F85149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25" name="Shape 23"/>
          <p:cNvSpPr/>
          <p:nvPr/>
        </p:nvSpPr>
        <p:spPr>
          <a:xfrm>
            <a:off x="6396990" y="172974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85149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6" name="Shape 24"/>
          <p:cNvSpPr/>
          <p:nvPr/>
        </p:nvSpPr>
        <p:spPr>
          <a:xfrm>
            <a:off x="6561297" y="189166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31086" y="111454"/>
                </a:moveTo>
                <a:lnTo>
                  <a:pt x="48332" y="128699"/>
                </a:lnTo>
                <a:cubicBezTo>
                  <a:pt x="51681" y="132048"/>
                  <a:pt x="56201" y="133945"/>
                  <a:pt x="60945" y="133945"/>
                </a:cubicBezTo>
                <a:lnTo>
                  <a:pt x="72944" y="133945"/>
                </a:lnTo>
                <a:cubicBezTo>
                  <a:pt x="77688" y="133945"/>
                  <a:pt x="82209" y="135843"/>
                  <a:pt x="85558" y="139192"/>
                </a:cubicBezTo>
                <a:lnTo>
                  <a:pt x="101910" y="155544"/>
                </a:lnTo>
                <a:cubicBezTo>
                  <a:pt x="105259" y="158893"/>
                  <a:pt x="107156" y="163413"/>
                  <a:pt x="107156" y="168157"/>
                </a:cubicBezTo>
                <a:lnTo>
                  <a:pt x="107156" y="189086"/>
                </a:lnTo>
                <a:cubicBezTo>
                  <a:pt x="107156" y="193830"/>
                  <a:pt x="109054" y="198351"/>
                  <a:pt x="112402" y="201699"/>
                </a:cubicBezTo>
                <a:lnTo>
                  <a:pt x="119825" y="209122"/>
                </a:lnTo>
                <a:cubicBezTo>
                  <a:pt x="123174" y="212471"/>
                  <a:pt x="125071" y="216991"/>
                  <a:pt x="125071" y="221735"/>
                </a:cubicBezTo>
                <a:lnTo>
                  <a:pt x="125071" y="232172"/>
                </a:lnTo>
                <a:cubicBezTo>
                  <a:pt x="125071" y="242050"/>
                  <a:pt x="133052" y="250031"/>
                  <a:pt x="142931" y="250031"/>
                </a:cubicBezTo>
                <a:cubicBezTo>
                  <a:pt x="152809" y="250031"/>
                  <a:pt x="160790" y="242050"/>
                  <a:pt x="160790" y="232172"/>
                </a:cubicBezTo>
                <a:lnTo>
                  <a:pt x="160790" y="230665"/>
                </a:lnTo>
                <a:cubicBezTo>
                  <a:pt x="160790" y="225921"/>
                  <a:pt x="162688" y="221400"/>
                  <a:pt x="166036" y="218052"/>
                </a:cubicBezTo>
                <a:lnTo>
                  <a:pt x="191319" y="192770"/>
                </a:lnTo>
                <a:cubicBezTo>
                  <a:pt x="194667" y="189421"/>
                  <a:pt x="196565" y="184900"/>
                  <a:pt x="196565" y="180156"/>
                </a:cubicBezTo>
                <a:lnTo>
                  <a:pt x="196565" y="160790"/>
                </a:lnTo>
                <a:cubicBezTo>
                  <a:pt x="196565" y="150912"/>
                  <a:pt x="188584" y="142931"/>
                  <a:pt x="178705" y="142931"/>
                </a:cubicBezTo>
                <a:lnTo>
                  <a:pt x="132550" y="142931"/>
                </a:lnTo>
                <a:cubicBezTo>
                  <a:pt x="127806" y="142931"/>
                  <a:pt x="123285" y="141033"/>
                  <a:pt x="119937" y="137685"/>
                </a:cubicBezTo>
                <a:lnTo>
                  <a:pt x="111007" y="128755"/>
                </a:lnTo>
                <a:cubicBezTo>
                  <a:pt x="108663" y="126411"/>
                  <a:pt x="107324" y="123174"/>
                  <a:pt x="107324" y="119825"/>
                </a:cubicBezTo>
                <a:cubicBezTo>
                  <a:pt x="107324" y="112849"/>
                  <a:pt x="112961" y="107212"/>
                  <a:pt x="119937" y="107212"/>
                </a:cubicBezTo>
                <a:lnTo>
                  <a:pt x="139303" y="107212"/>
                </a:lnTo>
                <a:cubicBezTo>
                  <a:pt x="146279" y="107212"/>
                  <a:pt x="151916" y="101575"/>
                  <a:pt x="151916" y="94599"/>
                </a:cubicBezTo>
                <a:cubicBezTo>
                  <a:pt x="151916" y="91250"/>
                  <a:pt x="150577" y="88013"/>
                  <a:pt x="148233" y="85669"/>
                </a:cubicBezTo>
                <a:lnTo>
                  <a:pt x="137238" y="74675"/>
                </a:lnTo>
                <a:cubicBezTo>
                  <a:pt x="135062" y="72554"/>
                  <a:pt x="133945" y="69819"/>
                  <a:pt x="133945" y="66973"/>
                </a:cubicBezTo>
                <a:cubicBezTo>
                  <a:pt x="133945" y="64126"/>
                  <a:pt x="135062" y="61392"/>
                  <a:pt x="137127" y="59327"/>
                </a:cubicBezTo>
                <a:lnTo>
                  <a:pt x="146782" y="49671"/>
                </a:lnTo>
                <a:cubicBezTo>
                  <a:pt x="150019" y="46434"/>
                  <a:pt x="151860" y="42025"/>
                  <a:pt x="151860" y="37449"/>
                </a:cubicBezTo>
                <a:cubicBezTo>
                  <a:pt x="151860" y="33431"/>
                  <a:pt x="150521" y="29803"/>
                  <a:pt x="148289" y="26901"/>
                </a:cubicBezTo>
                <a:cubicBezTo>
                  <a:pt x="146503" y="26845"/>
                  <a:pt x="144717" y="26789"/>
                  <a:pt x="142931" y="26789"/>
                </a:cubicBezTo>
                <a:cubicBezTo>
                  <a:pt x="89688" y="26789"/>
                  <a:pt x="44872" y="62619"/>
                  <a:pt x="31142" y="111454"/>
                </a:cubicBezTo>
                <a:close/>
                <a:moveTo>
                  <a:pt x="258961" y="142875"/>
                </a:moveTo>
                <a:cubicBezTo>
                  <a:pt x="258961" y="123565"/>
                  <a:pt x="254273" y="105370"/>
                  <a:pt x="245901" y="89408"/>
                </a:cubicBezTo>
                <a:cubicBezTo>
                  <a:pt x="242329" y="89911"/>
                  <a:pt x="238813" y="91585"/>
                  <a:pt x="235911" y="94487"/>
                </a:cubicBezTo>
                <a:lnTo>
                  <a:pt x="228433" y="101966"/>
                </a:lnTo>
                <a:cubicBezTo>
                  <a:pt x="225084" y="105315"/>
                  <a:pt x="223186" y="109835"/>
                  <a:pt x="223186" y="114579"/>
                </a:cubicBezTo>
                <a:lnTo>
                  <a:pt x="223186" y="133945"/>
                </a:lnTo>
                <a:cubicBezTo>
                  <a:pt x="223186" y="143824"/>
                  <a:pt x="231167" y="151805"/>
                  <a:pt x="241046" y="151805"/>
                </a:cubicBezTo>
                <a:lnTo>
                  <a:pt x="254496" y="151805"/>
                </a:lnTo>
                <a:cubicBezTo>
                  <a:pt x="255891" y="151805"/>
                  <a:pt x="257287" y="151637"/>
                  <a:pt x="258570" y="151358"/>
                </a:cubicBezTo>
                <a:cubicBezTo>
                  <a:pt x="258794" y="148568"/>
                  <a:pt x="258849" y="145721"/>
                  <a:pt x="258849" y="142875"/>
                </a:cubicBezTo>
                <a:close/>
                <a:moveTo>
                  <a:pt x="0" y="142875"/>
                </a:moveTo>
                <a:cubicBezTo>
                  <a:pt x="0" y="64020"/>
                  <a:pt x="64020" y="0"/>
                  <a:pt x="142875" y="0"/>
                </a:cubicBezTo>
                <a:cubicBezTo>
                  <a:pt x="221730" y="0"/>
                  <a:pt x="285750" y="64020"/>
                  <a:pt x="285750" y="142875"/>
                </a:cubicBezTo>
                <a:cubicBezTo>
                  <a:pt x="285750" y="221730"/>
                  <a:pt x="221730" y="285750"/>
                  <a:pt x="142875" y="285750"/>
                </a:cubicBezTo>
                <a:cubicBezTo>
                  <a:pt x="64020" y="285750"/>
                  <a:pt x="0" y="221730"/>
                  <a:pt x="0" y="142875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7" name="Text 25"/>
          <p:cNvSpPr/>
          <p:nvPr/>
        </p:nvSpPr>
        <p:spPr>
          <a:xfrm>
            <a:off x="7158990" y="1767840"/>
            <a:ext cx="243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F8514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Verizon DBIR</a:t>
            </a:r>
            <a:endParaRPr lang="en-US" sz="1600"/>
          </a:p>
        </p:txBody>
      </p:sp>
      <p:sp>
        <p:nvSpPr>
          <p:cNvPr id="28" name="Text 26"/>
          <p:cNvSpPr/>
          <p:nvPr/>
        </p:nvSpPr>
        <p:spPr>
          <a:xfrm>
            <a:off x="7158990" y="2072521"/>
            <a:ext cx="2400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Breach Investigations Report</a:t>
            </a:r>
            <a:endParaRPr lang="en-US" sz="1600"/>
          </a:p>
        </p:txBody>
      </p:sp>
      <p:sp>
        <p:nvSpPr>
          <p:cNvPr id="29" name="Shape 27"/>
          <p:cNvSpPr/>
          <p:nvPr/>
        </p:nvSpPr>
        <p:spPr>
          <a:xfrm>
            <a:off x="6396990" y="2528531"/>
            <a:ext cx="5210175" cy="876300"/>
          </a:xfrm>
          <a:custGeom>
            <a:avLst/>
            <a:gdLst/>
            <a:ahLst/>
            <a:cxnLst/>
            <a:rect l="l" t="t" r="r" b="b"/>
            <a:pathLst>
              <a:path w="5210175" h="876300">
                <a:moveTo>
                  <a:pt x="114296" y="0"/>
                </a:moveTo>
                <a:lnTo>
                  <a:pt x="5095879" y="0"/>
                </a:lnTo>
                <a:cubicBezTo>
                  <a:pt x="5159003" y="0"/>
                  <a:pt x="5210175" y="51172"/>
                  <a:pt x="5210175" y="114296"/>
                </a:cubicBezTo>
                <a:lnTo>
                  <a:pt x="5210175" y="762004"/>
                </a:lnTo>
                <a:cubicBezTo>
                  <a:pt x="5210175" y="825128"/>
                  <a:pt x="5159003" y="876300"/>
                  <a:pt x="5095879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0D1117">
              <a:alpha val="5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0" name="Shape 28"/>
          <p:cNvSpPr/>
          <p:nvPr/>
        </p:nvSpPr>
        <p:spPr>
          <a:xfrm>
            <a:off x="6568440" y="273808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1" name="Text 29"/>
          <p:cNvSpPr/>
          <p:nvPr/>
        </p:nvSpPr>
        <p:spPr>
          <a:xfrm>
            <a:off x="6816090" y="2680931"/>
            <a:ext cx="590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Focus</a:t>
            </a:r>
            <a:endParaRPr lang="en-US" sz="1600"/>
          </a:p>
        </p:txBody>
      </p:sp>
      <p:sp>
        <p:nvSpPr>
          <p:cNvPr id="32" name="Text 30"/>
          <p:cNvSpPr/>
          <p:nvPr/>
        </p:nvSpPr>
        <p:spPr>
          <a:xfrm>
            <a:off x="6549390" y="3023831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Wereldwijde incidenten bij bedrijven (commercieel)</a:t>
            </a:r>
            <a:endParaRPr lang="en-US" sz="1600"/>
          </a:p>
        </p:txBody>
      </p:sp>
      <p:sp>
        <p:nvSpPr>
          <p:cNvPr id="33" name="Shape 31"/>
          <p:cNvSpPr/>
          <p:nvPr/>
        </p:nvSpPr>
        <p:spPr>
          <a:xfrm>
            <a:off x="6396990" y="3592711"/>
            <a:ext cx="5210175" cy="876300"/>
          </a:xfrm>
          <a:custGeom>
            <a:avLst/>
            <a:gdLst/>
            <a:ahLst/>
            <a:cxnLst/>
            <a:rect l="l" t="t" r="r" b="b"/>
            <a:pathLst>
              <a:path w="5210175" h="876300">
                <a:moveTo>
                  <a:pt x="114296" y="0"/>
                </a:moveTo>
                <a:lnTo>
                  <a:pt x="5095879" y="0"/>
                </a:lnTo>
                <a:cubicBezTo>
                  <a:pt x="5159003" y="0"/>
                  <a:pt x="5210175" y="51172"/>
                  <a:pt x="5210175" y="114296"/>
                </a:cubicBezTo>
                <a:lnTo>
                  <a:pt x="5210175" y="762004"/>
                </a:lnTo>
                <a:cubicBezTo>
                  <a:pt x="5210175" y="825128"/>
                  <a:pt x="5159003" y="876300"/>
                  <a:pt x="5095879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0D1117">
              <a:alpha val="5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4" name="Shape 32"/>
          <p:cNvSpPr/>
          <p:nvPr/>
        </p:nvSpPr>
        <p:spPr>
          <a:xfrm>
            <a:off x="6577965" y="380226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50899" y="-4762"/>
                </a:moveTo>
                <a:cubicBezTo>
                  <a:pt x="40065" y="-4762"/>
                  <a:pt x="33695" y="12591"/>
                  <a:pt x="30569" y="28575"/>
                </a:cubicBezTo>
                <a:lnTo>
                  <a:pt x="21431" y="28575"/>
                </a:lnTo>
                <a:cubicBezTo>
                  <a:pt x="17472" y="28575"/>
                  <a:pt x="14288" y="31760"/>
                  <a:pt x="14288" y="35719"/>
                </a:cubicBezTo>
                <a:cubicBezTo>
                  <a:pt x="14288" y="39678"/>
                  <a:pt x="17472" y="42863"/>
                  <a:pt x="21431" y="42863"/>
                </a:cubicBezTo>
                <a:lnTo>
                  <a:pt x="28575" y="42863"/>
                </a:lnTo>
                <a:lnTo>
                  <a:pt x="28575" y="52388"/>
                </a:lnTo>
                <a:cubicBezTo>
                  <a:pt x="28575" y="57448"/>
                  <a:pt x="29557" y="62270"/>
                  <a:pt x="31343" y="66675"/>
                </a:cubicBezTo>
                <a:lnTo>
                  <a:pt x="28575" y="66675"/>
                </a:lnTo>
                <a:lnTo>
                  <a:pt x="28575" y="66675"/>
                </a:lnTo>
                <a:lnTo>
                  <a:pt x="22473" y="66675"/>
                </a:lnTo>
                <a:cubicBezTo>
                  <a:pt x="17949" y="66675"/>
                  <a:pt x="14288" y="70336"/>
                  <a:pt x="14288" y="74861"/>
                </a:cubicBezTo>
                <a:cubicBezTo>
                  <a:pt x="14288" y="75754"/>
                  <a:pt x="14436" y="76617"/>
                  <a:pt x="14704" y="77450"/>
                </a:cubicBezTo>
                <a:lnTo>
                  <a:pt x="23306" y="103227"/>
                </a:lnTo>
                <a:cubicBezTo>
                  <a:pt x="11966" y="112990"/>
                  <a:pt x="4763" y="127427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27427"/>
                  <a:pt x="121384" y="112990"/>
                  <a:pt x="110044" y="103257"/>
                </a:cubicBezTo>
                <a:lnTo>
                  <a:pt x="118646" y="77480"/>
                </a:lnTo>
                <a:cubicBezTo>
                  <a:pt x="118914" y="76646"/>
                  <a:pt x="119062" y="75783"/>
                  <a:pt x="119062" y="74890"/>
                </a:cubicBezTo>
                <a:cubicBezTo>
                  <a:pt x="119062" y="70366"/>
                  <a:pt x="115401" y="66705"/>
                  <a:pt x="110877" y="66705"/>
                </a:cubicBezTo>
                <a:lnTo>
                  <a:pt x="104775" y="66705"/>
                </a:lnTo>
                <a:lnTo>
                  <a:pt x="104775" y="66705"/>
                </a:lnTo>
                <a:lnTo>
                  <a:pt x="102007" y="66705"/>
                </a:lnTo>
                <a:cubicBezTo>
                  <a:pt x="103793" y="62299"/>
                  <a:pt x="104775" y="57477"/>
                  <a:pt x="104775" y="52417"/>
                </a:cubicBezTo>
                <a:lnTo>
                  <a:pt x="104775" y="42892"/>
                </a:lnTo>
                <a:lnTo>
                  <a:pt x="111919" y="42892"/>
                </a:lnTo>
                <a:cubicBezTo>
                  <a:pt x="115878" y="42892"/>
                  <a:pt x="119062" y="39707"/>
                  <a:pt x="119062" y="35749"/>
                </a:cubicBezTo>
                <a:cubicBezTo>
                  <a:pt x="119062" y="31790"/>
                  <a:pt x="115878" y="28605"/>
                  <a:pt x="111919" y="28605"/>
                </a:cubicBezTo>
                <a:lnTo>
                  <a:pt x="102781" y="28605"/>
                </a:lnTo>
                <a:cubicBezTo>
                  <a:pt x="99685" y="12621"/>
                  <a:pt x="93285" y="-4733"/>
                  <a:pt x="82451" y="-4733"/>
                </a:cubicBezTo>
                <a:cubicBezTo>
                  <a:pt x="79593" y="-4733"/>
                  <a:pt x="76795" y="-3572"/>
                  <a:pt x="74265" y="-2292"/>
                </a:cubicBezTo>
                <a:cubicBezTo>
                  <a:pt x="71824" y="-1072"/>
                  <a:pt x="68788" y="30"/>
                  <a:pt x="66675" y="30"/>
                </a:cubicBezTo>
                <a:cubicBezTo>
                  <a:pt x="64562" y="30"/>
                  <a:pt x="61526" y="-1072"/>
                  <a:pt x="59085" y="-2292"/>
                </a:cubicBezTo>
                <a:cubicBezTo>
                  <a:pt x="56555" y="-3602"/>
                  <a:pt x="53757" y="-4762"/>
                  <a:pt x="50899" y="-4762"/>
                </a:cubicBezTo>
                <a:close/>
                <a:moveTo>
                  <a:pt x="78790" y="139422"/>
                </a:moveTo>
                <a:lnTo>
                  <a:pt x="71408" y="118318"/>
                </a:lnTo>
                <a:lnTo>
                  <a:pt x="79712" y="108645"/>
                </a:lnTo>
                <a:cubicBezTo>
                  <a:pt x="80516" y="107692"/>
                  <a:pt x="80962" y="106501"/>
                  <a:pt x="80962" y="105251"/>
                </a:cubicBezTo>
                <a:cubicBezTo>
                  <a:pt x="80962" y="102364"/>
                  <a:pt x="78641" y="100042"/>
                  <a:pt x="75754" y="100042"/>
                </a:cubicBezTo>
                <a:lnTo>
                  <a:pt x="57596" y="100042"/>
                </a:lnTo>
                <a:cubicBezTo>
                  <a:pt x="54709" y="100042"/>
                  <a:pt x="52387" y="102364"/>
                  <a:pt x="52387" y="105251"/>
                </a:cubicBezTo>
                <a:cubicBezTo>
                  <a:pt x="52387" y="106501"/>
                  <a:pt x="52834" y="107692"/>
                  <a:pt x="53638" y="108645"/>
                </a:cubicBezTo>
                <a:lnTo>
                  <a:pt x="61942" y="118318"/>
                </a:lnTo>
                <a:lnTo>
                  <a:pt x="54560" y="139422"/>
                </a:lnTo>
                <a:lnTo>
                  <a:pt x="37594" y="85725"/>
                </a:lnTo>
                <a:lnTo>
                  <a:pt x="48220" y="85725"/>
                </a:lnTo>
                <a:cubicBezTo>
                  <a:pt x="53697" y="88761"/>
                  <a:pt x="59978" y="90488"/>
                  <a:pt x="66675" y="90488"/>
                </a:cubicBezTo>
                <a:cubicBezTo>
                  <a:pt x="73372" y="90488"/>
                  <a:pt x="79653" y="88761"/>
                  <a:pt x="85130" y="85725"/>
                </a:cubicBezTo>
                <a:lnTo>
                  <a:pt x="95756" y="85725"/>
                </a:lnTo>
                <a:lnTo>
                  <a:pt x="78790" y="139422"/>
                </a:lnTo>
                <a:close/>
                <a:moveTo>
                  <a:pt x="66675" y="76200"/>
                </a:moveTo>
                <a:cubicBezTo>
                  <a:pt x="56346" y="76200"/>
                  <a:pt x="47565" y="69622"/>
                  <a:pt x="44261" y="60424"/>
                </a:cubicBezTo>
                <a:cubicBezTo>
                  <a:pt x="45958" y="61377"/>
                  <a:pt x="47923" y="61912"/>
                  <a:pt x="50006" y="61912"/>
                </a:cubicBezTo>
                <a:lnTo>
                  <a:pt x="53697" y="61912"/>
                </a:lnTo>
                <a:cubicBezTo>
                  <a:pt x="58609" y="61912"/>
                  <a:pt x="62954" y="58757"/>
                  <a:pt x="64502" y="54114"/>
                </a:cubicBezTo>
                <a:cubicBezTo>
                  <a:pt x="65187" y="52030"/>
                  <a:pt x="68134" y="52030"/>
                  <a:pt x="68818" y="54114"/>
                </a:cubicBezTo>
                <a:cubicBezTo>
                  <a:pt x="70366" y="58757"/>
                  <a:pt x="74741" y="61912"/>
                  <a:pt x="79623" y="61912"/>
                </a:cubicBezTo>
                <a:lnTo>
                  <a:pt x="83314" y="61912"/>
                </a:lnTo>
                <a:cubicBezTo>
                  <a:pt x="85398" y="61912"/>
                  <a:pt x="87362" y="61377"/>
                  <a:pt x="89059" y="60424"/>
                </a:cubicBezTo>
                <a:cubicBezTo>
                  <a:pt x="85755" y="69622"/>
                  <a:pt x="76974" y="76200"/>
                  <a:pt x="66645" y="76200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5" name="Text 33"/>
          <p:cNvSpPr/>
          <p:nvPr/>
        </p:nvSpPr>
        <p:spPr>
          <a:xfrm>
            <a:off x="6816090" y="3745111"/>
            <a:ext cx="666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Daders</a:t>
            </a:r>
            <a:endParaRPr lang="en-US" sz="1600"/>
          </a:p>
        </p:txBody>
      </p:sp>
      <p:sp>
        <p:nvSpPr>
          <p:cNvPr id="36" name="Text 34"/>
          <p:cNvSpPr/>
          <p:nvPr/>
        </p:nvSpPr>
        <p:spPr>
          <a:xfrm>
            <a:off x="6549390" y="4088011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Criminelen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"We stelen alles wat los en vast zit"</a:t>
            </a:r>
            <a:endParaRPr lang="en-US" sz="1600"/>
          </a:p>
        </p:txBody>
      </p:sp>
      <p:sp>
        <p:nvSpPr>
          <p:cNvPr id="37" name="Shape 35"/>
          <p:cNvSpPr/>
          <p:nvPr/>
        </p:nvSpPr>
        <p:spPr>
          <a:xfrm>
            <a:off x="6396990" y="4656891"/>
            <a:ext cx="5210175" cy="876300"/>
          </a:xfrm>
          <a:custGeom>
            <a:avLst/>
            <a:gdLst/>
            <a:ahLst/>
            <a:cxnLst/>
            <a:rect l="l" t="t" r="r" b="b"/>
            <a:pathLst>
              <a:path w="5210175" h="876300">
                <a:moveTo>
                  <a:pt x="114296" y="0"/>
                </a:moveTo>
                <a:lnTo>
                  <a:pt x="5095879" y="0"/>
                </a:lnTo>
                <a:cubicBezTo>
                  <a:pt x="5159003" y="0"/>
                  <a:pt x="5210175" y="51172"/>
                  <a:pt x="5210175" y="114296"/>
                </a:cubicBezTo>
                <a:lnTo>
                  <a:pt x="5210175" y="762004"/>
                </a:lnTo>
                <a:cubicBezTo>
                  <a:pt x="5210175" y="825128"/>
                  <a:pt x="5159003" y="876300"/>
                  <a:pt x="5095879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0D1117">
              <a:alpha val="5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8" name="Shape 36"/>
          <p:cNvSpPr/>
          <p:nvPr/>
        </p:nvSpPr>
        <p:spPr>
          <a:xfrm>
            <a:off x="6577965" y="486644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9" name="Text 37"/>
          <p:cNvSpPr/>
          <p:nvPr/>
        </p:nvSpPr>
        <p:spPr>
          <a:xfrm>
            <a:off x="6816090" y="4809292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Scope</a:t>
            </a:r>
            <a:endParaRPr lang="en-US" sz="1600"/>
          </a:p>
        </p:txBody>
      </p:sp>
      <p:sp>
        <p:nvSpPr>
          <p:cNvPr id="40" name="Text 38"/>
          <p:cNvSpPr/>
          <p:nvPr/>
        </p:nvSpPr>
        <p:spPr>
          <a:xfrm>
            <a:off x="6549390" y="5152192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Wereldwijd, gebaseerd op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22.000+ incidenten</a:t>
            </a:r>
            <a:endParaRPr lang="en-US" sz="1600"/>
          </a:p>
        </p:txBody>
      </p:sp>
      <p:sp>
        <p:nvSpPr>
          <p:cNvPr id="41" name="Shape 39"/>
          <p:cNvSpPr/>
          <p:nvPr/>
        </p:nvSpPr>
        <p:spPr>
          <a:xfrm>
            <a:off x="384810" y="5932171"/>
            <a:ext cx="11418570" cy="541020"/>
          </a:xfrm>
          <a:custGeom>
            <a:avLst/>
            <a:gdLst/>
            <a:ahLst/>
            <a:cxnLst/>
            <a:rect l="l" t="t" r="r" b="b"/>
            <a:pathLst>
              <a:path w="11418570" h="541020">
                <a:moveTo>
                  <a:pt x="114301" y="0"/>
                </a:moveTo>
                <a:lnTo>
                  <a:pt x="11304269" y="0"/>
                </a:lnTo>
                <a:cubicBezTo>
                  <a:pt x="11367396" y="0"/>
                  <a:pt x="11418570" y="51174"/>
                  <a:pt x="11418570" y="114301"/>
                </a:cubicBezTo>
                <a:lnTo>
                  <a:pt x="11418570" y="426719"/>
                </a:lnTo>
                <a:cubicBezTo>
                  <a:pt x="11418570" y="489846"/>
                  <a:pt x="11367396" y="541020"/>
                  <a:pt x="11304269" y="541020"/>
                </a:cubicBezTo>
                <a:lnTo>
                  <a:pt x="114301" y="541020"/>
                </a:lnTo>
                <a:cubicBezTo>
                  <a:pt x="51174" y="541020"/>
                  <a:pt x="0" y="489846"/>
                  <a:pt x="0" y="42671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42" name="Shape 40"/>
          <p:cNvSpPr/>
          <p:nvPr/>
        </p:nvSpPr>
        <p:spPr>
          <a:xfrm>
            <a:off x="564832" y="610743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3" name="Text 41"/>
          <p:cNvSpPr/>
          <p:nvPr/>
        </p:nvSpPr>
        <p:spPr>
          <a:xfrm>
            <a:off x="893445" y="6088380"/>
            <a:ext cx="10277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Samen laten deze bronnen zien: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Het dreigingslandschap is onvoorspelbaar. </a:t>
            </a:r>
            <a:r>
              <a:rPr lang="en-US" sz="1200">
                <a:solidFill>
                  <a:srgbClr val="E6EDF3"/>
                </a:solidFill>
                <a:highlight>
                  <a:srgbClr val="F85149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Spionage en crimineel geldgewin lopen steeds meer door elkaar heen.</a:t>
            </a:r>
            <a:endParaRPr lang="en-US" sz="1600"/>
          </a:p>
        </p:txBody>
      </p:sp>
      <p:pic>
        <p:nvPicPr>
          <p:cNvPr id="44" name="Afbeelding 43" descr="Afbeelding met symbool, logo, embleem, tekst&#10;&#10;Door AI gegenereerde inhoud is mogelijk onjuist.">
            <a:extLst>
              <a:ext uri="{FF2B5EF4-FFF2-40B4-BE49-F238E27FC236}">
                <a16:creationId xmlns:a16="http://schemas.microsoft.com/office/drawing/2014/main" id="{BB542B7E-1519-AAE5-300C-7607ACC57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8674" y="-165400"/>
            <a:ext cx="1717639" cy="171763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" name="Text 1"/>
          <p:cNvSpPr/>
          <p:nvPr/>
        </p:nvSpPr>
        <p:spPr>
          <a:xfrm>
            <a:off x="482441" y="5334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3838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DOELWITTEN</a:t>
            </a:r>
            <a:endParaRPr lang="en-US" sz="1600"/>
          </a:p>
        </p:txBody>
      </p:sp>
      <p:sp>
        <p:nvSpPr>
          <p:cNvPr id="5" name="Text 3"/>
          <p:cNvSpPr/>
          <p:nvPr/>
        </p:nvSpPr>
        <p:spPr>
          <a:xfrm>
            <a:off x="952500" y="609600"/>
            <a:ext cx="3943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Wie zijn de doelwitten?</a:t>
            </a:r>
            <a:endParaRPr lang="en-US" sz="1600"/>
          </a:p>
        </p:txBody>
      </p:sp>
      <p:sp>
        <p:nvSpPr>
          <p:cNvPr id="6" name="Text 4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Hackers kiezen bewust: waar is geld te halen of waardevolle informatie te vinden?</a:t>
            </a:r>
            <a:endParaRPr lang="en-US" sz="1600"/>
          </a:p>
        </p:txBody>
      </p:sp>
      <p:sp>
        <p:nvSpPr>
          <p:cNvPr id="7" name="Shape 5"/>
          <p:cNvSpPr/>
          <p:nvPr/>
        </p:nvSpPr>
        <p:spPr>
          <a:xfrm>
            <a:off x="384810" y="1527810"/>
            <a:ext cx="3703320" cy="3884295"/>
          </a:xfrm>
          <a:custGeom>
            <a:avLst/>
            <a:gdLst/>
            <a:ahLst/>
            <a:cxnLst/>
            <a:rect l="l" t="t" r="r" b="b"/>
            <a:pathLst>
              <a:path w="3703320" h="3884295">
                <a:moveTo>
                  <a:pt x="152392" y="0"/>
                </a:moveTo>
                <a:lnTo>
                  <a:pt x="3550928" y="0"/>
                </a:lnTo>
                <a:cubicBezTo>
                  <a:pt x="3635092" y="0"/>
                  <a:pt x="3703320" y="68228"/>
                  <a:pt x="3703320" y="152392"/>
                </a:cubicBezTo>
                <a:lnTo>
                  <a:pt x="3703320" y="3731903"/>
                </a:lnTo>
                <a:cubicBezTo>
                  <a:pt x="3703320" y="3816067"/>
                  <a:pt x="3635092" y="3884295"/>
                  <a:pt x="3550928" y="3884295"/>
                </a:cubicBezTo>
                <a:lnTo>
                  <a:pt x="152392" y="3884295"/>
                </a:lnTo>
                <a:cubicBezTo>
                  <a:pt x="68228" y="3884295"/>
                  <a:pt x="0" y="3816067"/>
                  <a:pt x="0" y="373190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F8514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8" name="Shape 6"/>
          <p:cNvSpPr/>
          <p:nvPr/>
        </p:nvSpPr>
        <p:spPr>
          <a:xfrm>
            <a:off x="541020" y="16840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85149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9" name="Shape 7"/>
          <p:cNvSpPr/>
          <p:nvPr/>
        </p:nvSpPr>
        <p:spPr>
          <a:xfrm>
            <a:off x="721995" y="183642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0" name="Text 8"/>
          <p:cNvSpPr/>
          <p:nvPr/>
        </p:nvSpPr>
        <p:spPr>
          <a:xfrm>
            <a:off x="1188720" y="1817370"/>
            <a:ext cx="533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MKB</a:t>
            </a:r>
            <a:endParaRPr lang="en-US" sz="1600"/>
          </a:p>
        </p:txBody>
      </p:sp>
      <p:sp>
        <p:nvSpPr>
          <p:cNvPr id="11" name="Text 9"/>
          <p:cNvSpPr/>
          <p:nvPr/>
        </p:nvSpPr>
        <p:spPr>
          <a:xfrm>
            <a:off x="541020" y="2331720"/>
            <a:ext cx="3467100" cy="2238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Midden- en Kleinbedrijf is vaak de klos door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ransomware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Minder budget voor beveiliging = makkelijke prooi.</a:t>
            </a:r>
            <a:endParaRPr lang="en-US" sz="1600"/>
          </a:p>
        </p:txBody>
      </p:sp>
      <p:sp>
        <p:nvSpPr>
          <p:cNvPr id="12" name="Shape 10"/>
          <p:cNvSpPr/>
          <p:nvPr/>
        </p:nvSpPr>
        <p:spPr>
          <a:xfrm>
            <a:off x="541020" y="4682491"/>
            <a:ext cx="3390900" cy="571500"/>
          </a:xfrm>
          <a:custGeom>
            <a:avLst/>
            <a:gdLst/>
            <a:ahLst/>
            <a:cxnLst/>
            <a:rect l="l" t="t" r="r" b="b"/>
            <a:pathLst>
              <a:path w="3390900" h="571500">
                <a:moveTo>
                  <a:pt x="114300" y="0"/>
                </a:moveTo>
                <a:lnTo>
                  <a:pt x="3276600" y="0"/>
                </a:lnTo>
                <a:cubicBezTo>
                  <a:pt x="3339684" y="0"/>
                  <a:pt x="3390900" y="51216"/>
                  <a:pt x="3390900" y="114300"/>
                </a:cubicBezTo>
                <a:lnTo>
                  <a:pt x="3390900" y="457200"/>
                </a:lnTo>
                <a:cubicBezTo>
                  <a:pt x="3390900" y="520284"/>
                  <a:pt x="3339684" y="571500"/>
                  <a:pt x="3276600" y="571500"/>
                </a:cubicBezTo>
                <a:lnTo>
                  <a:pt x="114300" y="571500"/>
                </a:lnTo>
                <a:cubicBezTo>
                  <a:pt x="51216" y="571500"/>
                  <a:pt x="0" y="520284"/>
                  <a:pt x="0" y="4572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5149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3" name="Text 11"/>
          <p:cNvSpPr/>
          <p:nvPr/>
        </p:nvSpPr>
        <p:spPr>
          <a:xfrm>
            <a:off x="655320" y="4815841"/>
            <a:ext cx="95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Kwetsbaarheid</a:t>
            </a:r>
            <a:endParaRPr lang="en-US" sz="1600"/>
          </a:p>
        </p:txBody>
      </p:sp>
      <p:sp>
        <p:nvSpPr>
          <p:cNvPr id="14" name="Text 12"/>
          <p:cNvSpPr/>
          <p:nvPr/>
        </p:nvSpPr>
        <p:spPr>
          <a:xfrm>
            <a:off x="3349228" y="4796791"/>
            <a:ext cx="542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F8514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HOOG</a:t>
            </a:r>
            <a:endParaRPr lang="en-US" sz="1600"/>
          </a:p>
        </p:txBody>
      </p:sp>
      <p:sp>
        <p:nvSpPr>
          <p:cNvPr id="15" name="Shape 13"/>
          <p:cNvSpPr/>
          <p:nvPr/>
        </p:nvSpPr>
        <p:spPr>
          <a:xfrm>
            <a:off x="655320" y="5063491"/>
            <a:ext cx="3162300" cy="76200"/>
          </a:xfrm>
          <a:custGeom>
            <a:avLst/>
            <a:gdLst/>
            <a:ahLst/>
            <a:cxnLst/>
            <a:rect l="l" t="t" r="r" b="b"/>
            <a:pathLst>
              <a:path w="3162300" h="76200">
                <a:moveTo>
                  <a:pt x="38100" y="0"/>
                </a:moveTo>
                <a:lnTo>
                  <a:pt x="3124200" y="0"/>
                </a:lnTo>
                <a:cubicBezTo>
                  <a:pt x="3145228" y="0"/>
                  <a:pt x="3162300" y="17072"/>
                  <a:pt x="3162300" y="38100"/>
                </a:cubicBezTo>
                <a:lnTo>
                  <a:pt x="3162300" y="38100"/>
                </a:lnTo>
                <a:cubicBezTo>
                  <a:pt x="3162300" y="59128"/>
                  <a:pt x="3145228" y="76200"/>
                  <a:pt x="31242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D1117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6" name="Shape 14"/>
          <p:cNvSpPr/>
          <p:nvPr/>
        </p:nvSpPr>
        <p:spPr>
          <a:xfrm>
            <a:off x="655320" y="5063491"/>
            <a:ext cx="2686050" cy="76200"/>
          </a:xfrm>
          <a:custGeom>
            <a:avLst/>
            <a:gdLst/>
            <a:ahLst/>
            <a:cxnLst/>
            <a:rect l="l" t="t" r="r" b="b"/>
            <a:pathLst>
              <a:path w="2686050" h="76200">
                <a:moveTo>
                  <a:pt x="38100" y="0"/>
                </a:moveTo>
                <a:lnTo>
                  <a:pt x="2647950" y="0"/>
                </a:lnTo>
                <a:cubicBezTo>
                  <a:pt x="2668978" y="0"/>
                  <a:pt x="2686050" y="17072"/>
                  <a:pt x="2686050" y="38100"/>
                </a:cubicBezTo>
                <a:lnTo>
                  <a:pt x="2686050" y="38100"/>
                </a:lnTo>
                <a:cubicBezTo>
                  <a:pt x="2686050" y="59128"/>
                  <a:pt x="2668978" y="76200"/>
                  <a:pt x="26479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7" name="Shape 15"/>
          <p:cNvSpPr/>
          <p:nvPr/>
        </p:nvSpPr>
        <p:spPr>
          <a:xfrm>
            <a:off x="4245531" y="1527810"/>
            <a:ext cx="3703320" cy="3884295"/>
          </a:xfrm>
          <a:custGeom>
            <a:avLst/>
            <a:gdLst/>
            <a:ahLst/>
            <a:cxnLst/>
            <a:rect l="l" t="t" r="r" b="b"/>
            <a:pathLst>
              <a:path w="3703320" h="3884295">
                <a:moveTo>
                  <a:pt x="152392" y="0"/>
                </a:moveTo>
                <a:lnTo>
                  <a:pt x="3550928" y="0"/>
                </a:lnTo>
                <a:cubicBezTo>
                  <a:pt x="3635092" y="0"/>
                  <a:pt x="3703320" y="68228"/>
                  <a:pt x="3703320" y="152392"/>
                </a:cubicBezTo>
                <a:lnTo>
                  <a:pt x="3703320" y="3731903"/>
                </a:lnTo>
                <a:cubicBezTo>
                  <a:pt x="3703320" y="3816067"/>
                  <a:pt x="3635092" y="3884295"/>
                  <a:pt x="3550928" y="3884295"/>
                </a:cubicBezTo>
                <a:lnTo>
                  <a:pt x="152392" y="3884295"/>
                </a:lnTo>
                <a:cubicBezTo>
                  <a:pt x="68228" y="3884295"/>
                  <a:pt x="0" y="3816067"/>
                  <a:pt x="0" y="373190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18" name="Shape 16"/>
          <p:cNvSpPr/>
          <p:nvPr/>
        </p:nvSpPr>
        <p:spPr>
          <a:xfrm>
            <a:off x="4401741" y="16840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9" name="Shape 17"/>
          <p:cNvSpPr/>
          <p:nvPr/>
        </p:nvSpPr>
        <p:spPr>
          <a:xfrm>
            <a:off x="4539853" y="183642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39246" y="5135"/>
                </a:moveTo>
                <a:cubicBezTo>
                  <a:pt x="34201" y="2054"/>
                  <a:pt x="27593" y="3706"/>
                  <a:pt x="24512" y="8751"/>
                </a:cubicBezTo>
                <a:cubicBezTo>
                  <a:pt x="13439" y="27057"/>
                  <a:pt x="7099" y="48533"/>
                  <a:pt x="7099" y="71438"/>
                </a:cubicBezTo>
                <a:cubicBezTo>
                  <a:pt x="7099" y="94342"/>
                  <a:pt x="13439" y="115818"/>
                  <a:pt x="24512" y="134124"/>
                </a:cubicBezTo>
                <a:cubicBezTo>
                  <a:pt x="27593" y="139169"/>
                  <a:pt x="34156" y="140821"/>
                  <a:pt x="39246" y="137740"/>
                </a:cubicBezTo>
                <a:cubicBezTo>
                  <a:pt x="44336" y="134660"/>
                  <a:pt x="45943" y="128096"/>
                  <a:pt x="42863" y="123006"/>
                </a:cubicBezTo>
                <a:cubicBezTo>
                  <a:pt x="33799" y="108005"/>
                  <a:pt x="28575" y="90324"/>
                  <a:pt x="28575" y="71438"/>
                </a:cubicBezTo>
                <a:cubicBezTo>
                  <a:pt x="28575" y="52551"/>
                  <a:pt x="33799" y="34870"/>
                  <a:pt x="42907" y="19824"/>
                </a:cubicBezTo>
                <a:cubicBezTo>
                  <a:pt x="45988" y="14779"/>
                  <a:pt x="44336" y="8171"/>
                  <a:pt x="39291" y="5090"/>
                </a:cubicBezTo>
                <a:close/>
                <a:moveTo>
                  <a:pt x="217884" y="5135"/>
                </a:moveTo>
                <a:cubicBezTo>
                  <a:pt x="212839" y="8215"/>
                  <a:pt x="211187" y="14779"/>
                  <a:pt x="214268" y="19869"/>
                </a:cubicBezTo>
                <a:cubicBezTo>
                  <a:pt x="223376" y="34915"/>
                  <a:pt x="228600" y="52596"/>
                  <a:pt x="228600" y="71482"/>
                </a:cubicBezTo>
                <a:cubicBezTo>
                  <a:pt x="228600" y="90368"/>
                  <a:pt x="223376" y="108049"/>
                  <a:pt x="214268" y="123096"/>
                </a:cubicBezTo>
                <a:cubicBezTo>
                  <a:pt x="211187" y="128141"/>
                  <a:pt x="212839" y="134749"/>
                  <a:pt x="217884" y="137830"/>
                </a:cubicBezTo>
                <a:cubicBezTo>
                  <a:pt x="222930" y="140910"/>
                  <a:pt x="229538" y="139258"/>
                  <a:pt x="232618" y="134213"/>
                </a:cubicBezTo>
                <a:cubicBezTo>
                  <a:pt x="243691" y="115907"/>
                  <a:pt x="250031" y="94431"/>
                  <a:pt x="250031" y="71527"/>
                </a:cubicBezTo>
                <a:cubicBezTo>
                  <a:pt x="250031" y="48622"/>
                  <a:pt x="243691" y="27057"/>
                  <a:pt x="232618" y="8751"/>
                </a:cubicBezTo>
                <a:cubicBezTo>
                  <a:pt x="229538" y="3706"/>
                  <a:pt x="222974" y="2054"/>
                  <a:pt x="217884" y="5135"/>
                </a:cubicBezTo>
                <a:close/>
                <a:moveTo>
                  <a:pt x="142875" y="96173"/>
                </a:moveTo>
                <a:cubicBezTo>
                  <a:pt x="151403" y="91217"/>
                  <a:pt x="157163" y="82019"/>
                  <a:pt x="157163" y="71438"/>
                </a:cubicBezTo>
                <a:cubicBezTo>
                  <a:pt x="157163" y="55677"/>
                  <a:pt x="144348" y="42863"/>
                  <a:pt x="128588" y="42863"/>
                </a:cubicBezTo>
                <a:cubicBezTo>
                  <a:pt x="112827" y="42863"/>
                  <a:pt x="100013" y="55677"/>
                  <a:pt x="100013" y="71438"/>
                </a:cubicBezTo>
                <a:cubicBezTo>
                  <a:pt x="100013" y="82019"/>
                  <a:pt x="105772" y="91261"/>
                  <a:pt x="114300" y="96173"/>
                </a:cubicBezTo>
                <a:lnTo>
                  <a:pt x="114300" y="214313"/>
                </a:lnTo>
                <a:cubicBezTo>
                  <a:pt x="114300" y="222215"/>
                  <a:pt x="120685" y="228600"/>
                  <a:pt x="128588" y="228600"/>
                </a:cubicBezTo>
                <a:cubicBezTo>
                  <a:pt x="136490" y="228600"/>
                  <a:pt x="142875" y="222215"/>
                  <a:pt x="142875" y="214313"/>
                </a:cubicBezTo>
                <a:lnTo>
                  <a:pt x="142875" y="96173"/>
                </a:lnTo>
                <a:close/>
                <a:moveTo>
                  <a:pt x="80456" y="40630"/>
                </a:moveTo>
                <a:cubicBezTo>
                  <a:pt x="83671" y="35629"/>
                  <a:pt x="82198" y="29021"/>
                  <a:pt x="77242" y="25807"/>
                </a:cubicBezTo>
                <a:cubicBezTo>
                  <a:pt x="72286" y="22592"/>
                  <a:pt x="65633" y="24066"/>
                  <a:pt x="62419" y="29021"/>
                </a:cubicBezTo>
                <a:cubicBezTo>
                  <a:pt x="54560" y="41255"/>
                  <a:pt x="50006" y="55811"/>
                  <a:pt x="50006" y="71438"/>
                </a:cubicBezTo>
                <a:cubicBezTo>
                  <a:pt x="50006" y="87064"/>
                  <a:pt x="54560" y="101620"/>
                  <a:pt x="62419" y="113854"/>
                </a:cubicBezTo>
                <a:cubicBezTo>
                  <a:pt x="65633" y="118854"/>
                  <a:pt x="72241" y="120283"/>
                  <a:pt x="77242" y="117068"/>
                </a:cubicBezTo>
                <a:cubicBezTo>
                  <a:pt x="82242" y="113854"/>
                  <a:pt x="83671" y="107246"/>
                  <a:pt x="80456" y="102245"/>
                </a:cubicBezTo>
                <a:cubicBezTo>
                  <a:pt x="74741" y="93360"/>
                  <a:pt x="71438" y="82778"/>
                  <a:pt x="71438" y="71438"/>
                </a:cubicBezTo>
                <a:cubicBezTo>
                  <a:pt x="71438" y="60097"/>
                  <a:pt x="74741" y="49515"/>
                  <a:pt x="80456" y="40630"/>
                </a:cubicBezTo>
                <a:close/>
                <a:moveTo>
                  <a:pt x="194756" y="29021"/>
                </a:moveTo>
                <a:cubicBezTo>
                  <a:pt x="191542" y="24021"/>
                  <a:pt x="184934" y="22592"/>
                  <a:pt x="179933" y="25807"/>
                </a:cubicBezTo>
                <a:cubicBezTo>
                  <a:pt x="174933" y="29021"/>
                  <a:pt x="173504" y="35629"/>
                  <a:pt x="176719" y="40630"/>
                </a:cubicBezTo>
                <a:cubicBezTo>
                  <a:pt x="182434" y="49515"/>
                  <a:pt x="185738" y="60097"/>
                  <a:pt x="185738" y="71438"/>
                </a:cubicBezTo>
                <a:cubicBezTo>
                  <a:pt x="185738" y="82778"/>
                  <a:pt x="182434" y="93360"/>
                  <a:pt x="176719" y="102245"/>
                </a:cubicBezTo>
                <a:cubicBezTo>
                  <a:pt x="173504" y="107246"/>
                  <a:pt x="174977" y="113854"/>
                  <a:pt x="179933" y="117068"/>
                </a:cubicBezTo>
                <a:cubicBezTo>
                  <a:pt x="184889" y="120283"/>
                  <a:pt x="191542" y="118809"/>
                  <a:pt x="194756" y="113854"/>
                </a:cubicBezTo>
                <a:cubicBezTo>
                  <a:pt x="202615" y="101620"/>
                  <a:pt x="207169" y="87064"/>
                  <a:pt x="207169" y="71438"/>
                </a:cubicBezTo>
                <a:cubicBezTo>
                  <a:pt x="207169" y="55811"/>
                  <a:pt x="202615" y="41255"/>
                  <a:pt x="194756" y="29021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0" name="Text 18"/>
          <p:cNvSpPr/>
          <p:nvPr/>
        </p:nvSpPr>
        <p:spPr>
          <a:xfrm>
            <a:off x="5049441" y="1817370"/>
            <a:ext cx="866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Telecom</a:t>
            </a:r>
            <a:endParaRPr lang="en-US" sz="1600"/>
          </a:p>
        </p:txBody>
      </p:sp>
      <p:sp>
        <p:nvSpPr>
          <p:cNvPr id="21" name="Text 19"/>
          <p:cNvSpPr/>
          <p:nvPr/>
        </p:nvSpPr>
        <p:spPr>
          <a:xfrm>
            <a:off x="4401741" y="2331720"/>
            <a:ext cx="3467100" cy="2390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Toptarget voor statelijke hackers (Salt Typhoon). Toegang tot communicatie = goud waard.</a:t>
            </a:r>
            <a:endParaRPr lang="en-US" sz="1600"/>
          </a:p>
        </p:txBody>
      </p:sp>
      <p:sp>
        <p:nvSpPr>
          <p:cNvPr id="22" name="Shape 20"/>
          <p:cNvSpPr/>
          <p:nvPr/>
        </p:nvSpPr>
        <p:spPr>
          <a:xfrm>
            <a:off x="4401741" y="4834891"/>
            <a:ext cx="3390900" cy="419100"/>
          </a:xfrm>
          <a:custGeom>
            <a:avLst/>
            <a:gdLst/>
            <a:ahLst/>
            <a:cxnLst/>
            <a:rect l="l" t="t" r="r" b="b"/>
            <a:pathLst>
              <a:path w="3390900" h="419100">
                <a:moveTo>
                  <a:pt x="114301" y="0"/>
                </a:moveTo>
                <a:lnTo>
                  <a:pt x="3276599" y="0"/>
                </a:lnTo>
                <a:cubicBezTo>
                  <a:pt x="3339683" y="0"/>
                  <a:pt x="3390900" y="51217"/>
                  <a:pt x="3390900" y="114301"/>
                </a:cubicBezTo>
                <a:lnTo>
                  <a:pt x="3390900" y="304799"/>
                </a:lnTo>
                <a:cubicBezTo>
                  <a:pt x="3390900" y="367883"/>
                  <a:pt x="3339683" y="419100"/>
                  <a:pt x="32765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3" name="Shape 21"/>
          <p:cNvSpPr/>
          <p:nvPr/>
        </p:nvSpPr>
        <p:spPr>
          <a:xfrm>
            <a:off x="4535091" y="497967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6675" y="35421"/>
                </a:moveTo>
                <a:cubicBezTo>
                  <a:pt x="70139" y="35421"/>
                  <a:pt x="72926" y="38208"/>
                  <a:pt x="72926" y="41672"/>
                </a:cubicBezTo>
                <a:lnTo>
                  <a:pt x="72926" y="70842"/>
                </a:lnTo>
                <a:cubicBezTo>
                  <a:pt x="72926" y="74306"/>
                  <a:pt x="70139" y="77093"/>
                  <a:pt x="66675" y="77093"/>
                </a:cubicBezTo>
                <a:cubicBezTo>
                  <a:pt x="63211" y="77093"/>
                  <a:pt x="60424" y="74306"/>
                  <a:pt x="60424" y="70842"/>
                </a:cubicBezTo>
                <a:lnTo>
                  <a:pt x="60424" y="41672"/>
                </a:lnTo>
                <a:cubicBezTo>
                  <a:pt x="60424" y="38208"/>
                  <a:pt x="63211" y="35421"/>
                  <a:pt x="66675" y="35421"/>
                </a:cubicBezTo>
                <a:close/>
                <a:moveTo>
                  <a:pt x="59721" y="91678"/>
                </a:moveTo>
                <a:cubicBezTo>
                  <a:pt x="59563" y="89097"/>
                  <a:pt x="60850" y="86641"/>
                  <a:pt x="63063" y="85303"/>
                </a:cubicBezTo>
                <a:cubicBezTo>
                  <a:pt x="65276" y="83964"/>
                  <a:pt x="68048" y="83964"/>
                  <a:pt x="70261" y="85303"/>
                </a:cubicBezTo>
                <a:cubicBezTo>
                  <a:pt x="72474" y="86641"/>
                  <a:pt x="73761" y="89097"/>
                  <a:pt x="73603" y="91678"/>
                </a:cubicBezTo>
                <a:cubicBezTo>
                  <a:pt x="73761" y="94259"/>
                  <a:pt x="72474" y="96715"/>
                  <a:pt x="70261" y="98054"/>
                </a:cubicBezTo>
                <a:cubicBezTo>
                  <a:pt x="68048" y="99392"/>
                  <a:pt x="65276" y="99392"/>
                  <a:pt x="63063" y="98054"/>
                </a:cubicBezTo>
                <a:cubicBezTo>
                  <a:pt x="60850" y="96715"/>
                  <a:pt x="59563" y="94259"/>
                  <a:pt x="59721" y="91678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4" name="Text 22"/>
          <p:cNvSpPr/>
          <p:nvPr/>
        </p:nvSpPr>
        <p:spPr>
          <a:xfrm>
            <a:off x="4744641" y="4949191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Vodafone &amp; KPN hadden kwetsbaarheden</a:t>
            </a:r>
            <a:endParaRPr lang="en-US" sz="1600"/>
          </a:p>
        </p:txBody>
      </p:sp>
      <p:sp>
        <p:nvSpPr>
          <p:cNvPr id="25" name="Shape 23"/>
          <p:cNvSpPr/>
          <p:nvPr/>
        </p:nvSpPr>
        <p:spPr>
          <a:xfrm>
            <a:off x="8106371" y="1527810"/>
            <a:ext cx="3703320" cy="3884295"/>
          </a:xfrm>
          <a:custGeom>
            <a:avLst/>
            <a:gdLst/>
            <a:ahLst/>
            <a:cxnLst/>
            <a:rect l="l" t="t" r="r" b="b"/>
            <a:pathLst>
              <a:path w="3703320" h="3884295">
                <a:moveTo>
                  <a:pt x="152392" y="0"/>
                </a:moveTo>
                <a:lnTo>
                  <a:pt x="3550928" y="0"/>
                </a:lnTo>
                <a:cubicBezTo>
                  <a:pt x="3635092" y="0"/>
                  <a:pt x="3703320" y="68228"/>
                  <a:pt x="3703320" y="152392"/>
                </a:cubicBezTo>
                <a:lnTo>
                  <a:pt x="3703320" y="3731903"/>
                </a:lnTo>
                <a:cubicBezTo>
                  <a:pt x="3703320" y="3816067"/>
                  <a:pt x="3635092" y="3884295"/>
                  <a:pt x="3550928" y="3884295"/>
                </a:cubicBezTo>
                <a:lnTo>
                  <a:pt x="152392" y="3884295"/>
                </a:lnTo>
                <a:cubicBezTo>
                  <a:pt x="68228" y="3884295"/>
                  <a:pt x="0" y="3816067"/>
                  <a:pt x="0" y="373190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8B949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26" name="Shape 24"/>
          <p:cNvSpPr/>
          <p:nvPr/>
        </p:nvSpPr>
        <p:spPr>
          <a:xfrm>
            <a:off x="8262581" y="16840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B949E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7" name="Shape 25"/>
          <p:cNvSpPr/>
          <p:nvPr/>
        </p:nvSpPr>
        <p:spPr>
          <a:xfrm>
            <a:off x="8400693" y="183642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57150" y="28575"/>
                </a:moveTo>
                <a:cubicBezTo>
                  <a:pt x="57150" y="12814"/>
                  <a:pt x="69964" y="0"/>
                  <a:pt x="85725" y="0"/>
                </a:cubicBezTo>
                <a:lnTo>
                  <a:pt x="171450" y="0"/>
                </a:lnTo>
                <a:cubicBezTo>
                  <a:pt x="187211" y="0"/>
                  <a:pt x="200025" y="12814"/>
                  <a:pt x="200025" y="28575"/>
                </a:cubicBezTo>
                <a:lnTo>
                  <a:pt x="200025" y="57150"/>
                </a:lnTo>
                <a:lnTo>
                  <a:pt x="228600" y="57150"/>
                </a:lnTo>
                <a:cubicBezTo>
                  <a:pt x="244361" y="57150"/>
                  <a:pt x="257175" y="69964"/>
                  <a:pt x="257175" y="85725"/>
                </a:cubicBezTo>
                <a:lnTo>
                  <a:pt x="257175" y="200025"/>
                </a:lnTo>
                <a:cubicBezTo>
                  <a:pt x="257175" y="215786"/>
                  <a:pt x="244361" y="228600"/>
                  <a:pt x="228600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85725"/>
                </a:lnTo>
                <a:cubicBezTo>
                  <a:pt x="0" y="69964"/>
                  <a:pt x="12814" y="57150"/>
                  <a:pt x="28575" y="57150"/>
                </a:cubicBezTo>
                <a:lnTo>
                  <a:pt x="57150" y="57150"/>
                </a:lnTo>
                <a:lnTo>
                  <a:pt x="57150" y="28575"/>
                </a:lnTo>
                <a:close/>
                <a:moveTo>
                  <a:pt x="121444" y="157163"/>
                </a:moveTo>
                <a:cubicBezTo>
                  <a:pt x="113541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150019" y="207169"/>
                </a:lnTo>
                <a:lnTo>
                  <a:pt x="150019" y="171450"/>
                </a:lnTo>
                <a:cubicBezTo>
                  <a:pt x="150019" y="163547"/>
                  <a:pt x="143634" y="157163"/>
                  <a:pt x="135731" y="157163"/>
                </a:cubicBezTo>
                <a:lnTo>
                  <a:pt x="121444" y="157163"/>
                </a:lnTo>
                <a:close/>
                <a:moveTo>
                  <a:pt x="57150" y="164306"/>
                </a:moveTo>
                <a:lnTo>
                  <a:pt x="57150" y="150019"/>
                </a:lnTo>
                <a:cubicBezTo>
                  <a:pt x="57150" y="146090"/>
                  <a:pt x="53935" y="142875"/>
                  <a:pt x="50006" y="142875"/>
                </a:cubicBezTo>
                <a:lnTo>
                  <a:pt x="35719" y="142875"/>
                </a:lnTo>
                <a:cubicBezTo>
                  <a:pt x="31790" y="142875"/>
                  <a:pt x="28575" y="146090"/>
                  <a:pt x="28575" y="150019"/>
                </a:cubicBezTo>
                <a:lnTo>
                  <a:pt x="28575" y="164306"/>
                </a:lnTo>
                <a:cubicBezTo>
                  <a:pt x="28575" y="168235"/>
                  <a:pt x="31790" y="171450"/>
                  <a:pt x="35719" y="171450"/>
                </a:cubicBezTo>
                <a:lnTo>
                  <a:pt x="50006" y="171450"/>
                </a:lnTo>
                <a:cubicBezTo>
                  <a:pt x="53935" y="171450"/>
                  <a:pt x="57150" y="168235"/>
                  <a:pt x="57150" y="164306"/>
                </a:cubicBezTo>
                <a:close/>
                <a:moveTo>
                  <a:pt x="50006" y="114300"/>
                </a:moveTo>
                <a:cubicBezTo>
                  <a:pt x="53935" y="114300"/>
                  <a:pt x="57150" y="111085"/>
                  <a:pt x="57150" y="107156"/>
                </a:cubicBezTo>
                <a:lnTo>
                  <a:pt x="57150" y="92869"/>
                </a:lnTo>
                <a:cubicBezTo>
                  <a:pt x="57150" y="88940"/>
                  <a:pt x="53935" y="85725"/>
                  <a:pt x="50006" y="85725"/>
                </a:cubicBezTo>
                <a:lnTo>
                  <a:pt x="35719" y="85725"/>
                </a:lnTo>
                <a:cubicBezTo>
                  <a:pt x="31790" y="85725"/>
                  <a:pt x="28575" y="88940"/>
                  <a:pt x="28575" y="92869"/>
                </a:cubicBezTo>
                <a:lnTo>
                  <a:pt x="28575" y="107156"/>
                </a:lnTo>
                <a:cubicBezTo>
                  <a:pt x="28575" y="111085"/>
                  <a:pt x="31790" y="114300"/>
                  <a:pt x="35719" y="114300"/>
                </a:cubicBezTo>
                <a:lnTo>
                  <a:pt x="50006" y="114300"/>
                </a:lnTo>
                <a:close/>
                <a:moveTo>
                  <a:pt x="228600" y="164306"/>
                </a:moveTo>
                <a:lnTo>
                  <a:pt x="228600" y="150019"/>
                </a:lnTo>
                <a:cubicBezTo>
                  <a:pt x="228600" y="146090"/>
                  <a:pt x="225385" y="142875"/>
                  <a:pt x="221456" y="142875"/>
                </a:cubicBezTo>
                <a:lnTo>
                  <a:pt x="207169" y="142875"/>
                </a:lnTo>
                <a:cubicBezTo>
                  <a:pt x="203240" y="142875"/>
                  <a:pt x="200025" y="146090"/>
                  <a:pt x="200025" y="150019"/>
                </a:cubicBezTo>
                <a:lnTo>
                  <a:pt x="200025" y="164306"/>
                </a:lnTo>
                <a:cubicBezTo>
                  <a:pt x="200025" y="168235"/>
                  <a:pt x="203240" y="171450"/>
                  <a:pt x="207169" y="171450"/>
                </a:cubicBezTo>
                <a:lnTo>
                  <a:pt x="221456" y="171450"/>
                </a:lnTo>
                <a:cubicBezTo>
                  <a:pt x="225385" y="171450"/>
                  <a:pt x="228600" y="168235"/>
                  <a:pt x="228600" y="164306"/>
                </a:cubicBezTo>
                <a:close/>
                <a:moveTo>
                  <a:pt x="221456" y="114300"/>
                </a:moveTo>
                <a:cubicBezTo>
                  <a:pt x="225385" y="114300"/>
                  <a:pt x="228600" y="111085"/>
                  <a:pt x="228600" y="107156"/>
                </a:cubicBezTo>
                <a:lnTo>
                  <a:pt x="228600" y="92869"/>
                </a:lnTo>
                <a:cubicBezTo>
                  <a:pt x="228600" y="88940"/>
                  <a:pt x="225385" y="85725"/>
                  <a:pt x="221456" y="85725"/>
                </a:cubicBezTo>
                <a:lnTo>
                  <a:pt x="207169" y="85725"/>
                </a:lnTo>
                <a:cubicBezTo>
                  <a:pt x="203240" y="85725"/>
                  <a:pt x="200025" y="88940"/>
                  <a:pt x="200025" y="92869"/>
                </a:cubicBezTo>
                <a:lnTo>
                  <a:pt x="200025" y="107156"/>
                </a:lnTo>
                <a:cubicBezTo>
                  <a:pt x="200025" y="111085"/>
                  <a:pt x="203240" y="114300"/>
                  <a:pt x="207169" y="114300"/>
                </a:cubicBezTo>
                <a:lnTo>
                  <a:pt x="221456" y="114300"/>
                </a:lnTo>
                <a:close/>
                <a:moveTo>
                  <a:pt x="117872" y="46434"/>
                </a:moveTo>
                <a:lnTo>
                  <a:pt x="117872" y="60722"/>
                </a:lnTo>
                <a:lnTo>
                  <a:pt x="103584" y="60722"/>
                </a:lnTo>
                <a:cubicBezTo>
                  <a:pt x="99655" y="60722"/>
                  <a:pt x="96441" y="63937"/>
                  <a:pt x="96441" y="67866"/>
                </a:cubicBezTo>
                <a:lnTo>
                  <a:pt x="96441" y="75009"/>
                </a:lnTo>
                <a:cubicBezTo>
                  <a:pt x="96441" y="78938"/>
                  <a:pt x="99655" y="82153"/>
                  <a:pt x="103584" y="82153"/>
                </a:cubicBezTo>
                <a:lnTo>
                  <a:pt x="117872" y="82153"/>
                </a:lnTo>
                <a:lnTo>
                  <a:pt x="117872" y="96441"/>
                </a:lnTo>
                <a:cubicBezTo>
                  <a:pt x="117872" y="100370"/>
                  <a:pt x="121087" y="103584"/>
                  <a:pt x="125016" y="103584"/>
                </a:cubicBezTo>
                <a:lnTo>
                  <a:pt x="132159" y="103584"/>
                </a:lnTo>
                <a:cubicBezTo>
                  <a:pt x="136088" y="103584"/>
                  <a:pt x="139303" y="100370"/>
                  <a:pt x="139303" y="96441"/>
                </a:cubicBezTo>
                <a:lnTo>
                  <a:pt x="139303" y="82153"/>
                </a:lnTo>
                <a:lnTo>
                  <a:pt x="153591" y="82153"/>
                </a:lnTo>
                <a:cubicBezTo>
                  <a:pt x="157520" y="82153"/>
                  <a:pt x="160734" y="78938"/>
                  <a:pt x="160734" y="75009"/>
                </a:cubicBezTo>
                <a:lnTo>
                  <a:pt x="160734" y="67866"/>
                </a:lnTo>
                <a:cubicBezTo>
                  <a:pt x="160734" y="63937"/>
                  <a:pt x="157520" y="60722"/>
                  <a:pt x="153591" y="60722"/>
                </a:cubicBezTo>
                <a:lnTo>
                  <a:pt x="139303" y="60722"/>
                </a:lnTo>
                <a:lnTo>
                  <a:pt x="139303" y="46434"/>
                </a:lnTo>
                <a:cubicBezTo>
                  <a:pt x="139303" y="42505"/>
                  <a:pt x="136088" y="39291"/>
                  <a:pt x="132159" y="39291"/>
                </a:cubicBezTo>
                <a:lnTo>
                  <a:pt x="125016" y="39291"/>
                </a:lnTo>
                <a:cubicBezTo>
                  <a:pt x="121087" y="39291"/>
                  <a:pt x="117872" y="42505"/>
                  <a:pt x="117872" y="46434"/>
                </a:cubicBezTo>
                <a:close/>
              </a:path>
            </a:pathLst>
          </a:custGeom>
          <a:solidFill>
            <a:srgbClr val="8B949E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8" name="Text 26"/>
          <p:cNvSpPr/>
          <p:nvPr/>
        </p:nvSpPr>
        <p:spPr>
          <a:xfrm>
            <a:off x="8910281" y="1817370"/>
            <a:ext cx="1590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Overheid &amp; Zorg</a:t>
            </a:r>
            <a:endParaRPr lang="en-US" sz="1600"/>
          </a:p>
        </p:txBody>
      </p:sp>
      <p:sp>
        <p:nvSpPr>
          <p:cNvPr id="29" name="Text 27"/>
          <p:cNvSpPr/>
          <p:nvPr/>
        </p:nvSpPr>
        <p:spPr>
          <a:xfrm>
            <a:off x="8262581" y="2331720"/>
            <a:ext cx="3467100" cy="2390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Grote datadiefstallen (Eurofins). Verouderde systemen en niet altijd naleving eigen regels.</a:t>
            </a:r>
            <a:endParaRPr lang="en-US" sz="1600"/>
          </a:p>
        </p:txBody>
      </p:sp>
      <p:sp>
        <p:nvSpPr>
          <p:cNvPr id="30" name="Shape 28"/>
          <p:cNvSpPr/>
          <p:nvPr/>
        </p:nvSpPr>
        <p:spPr>
          <a:xfrm>
            <a:off x="8262581" y="4834891"/>
            <a:ext cx="3390900" cy="419100"/>
          </a:xfrm>
          <a:custGeom>
            <a:avLst/>
            <a:gdLst/>
            <a:ahLst/>
            <a:cxnLst/>
            <a:rect l="l" t="t" r="r" b="b"/>
            <a:pathLst>
              <a:path w="3390900" h="419100">
                <a:moveTo>
                  <a:pt x="114301" y="0"/>
                </a:moveTo>
                <a:lnTo>
                  <a:pt x="3276599" y="0"/>
                </a:lnTo>
                <a:cubicBezTo>
                  <a:pt x="3339683" y="0"/>
                  <a:pt x="3390900" y="51217"/>
                  <a:pt x="3390900" y="114301"/>
                </a:cubicBezTo>
                <a:lnTo>
                  <a:pt x="3390900" y="304799"/>
                </a:lnTo>
                <a:cubicBezTo>
                  <a:pt x="3390900" y="367883"/>
                  <a:pt x="3339683" y="419100"/>
                  <a:pt x="32765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8B949E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1" name="Shape 29"/>
          <p:cNvSpPr/>
          <p:nvPr/>
        </p:nvSpPr>
        <p:spPr>
          <a:xfrm>
            <a:off x="8379262" y="4979670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83344" y="4167"/>
                </a:moveTo>
                <a:cubicBezTo>
                  <a:pt x="98293" y="4167"/>
                  <a:pt x="110430" y="16304"/>
                  <a:pt x="110430" y="31254"/>
                </a:cubicBezTo>
                <a:cubicBezTo>
                  <a:pt x="110430" y="46203"/>
                  <a:pt x="98293" y="58341"/>
                  <a:pt x="83344" y="58341"/>
                </a:cubicBezTo>
                <a:cubicBezTo>
                  <a:pt x="68394" y="58341"/>
                  <a:pt x="56257" y="46203"/>
                  <a:pt x="56257" y="31254"/>
                </a:cubicBezTo>
                <a:cubicBezTo>
                  <a:pt x="56257" y="16304"/>
                  <a:pt x="68394" y="4167"/>
                  <a:pt x="83344" y="4167"/>
                </a:cubicBezTo>
                <a:close/>
                <a:moveTo>
                  <a:pt x="25003" y="22920"/>
                </a:moveTo>
                <a:cubicBezTo>
                  <a:pt x="35353" y="22920"/>
                  <a:pt x="43755" y="31322"/>
                  <a:pt x="43755" y="41672"/>
                </a:cubicBezTo>
                <a:cubicBezTo>
                  <a:pt x="43755" y="52022"/>
                  <a:pt x="35353" y="60424"/>
                  <a:pt x="25003" y="60424"/>
                </a:cubicBezTo>
                <a:cubicBezTo>
                  <a:pt x="14653" y="60424"/>
                  <a:pt x="6251" y="52022"/>
                  <a:pt x="6251" y="41672"/>
                </a:cubicBezTo>
                <a:cubicBezTo>
                  <a:pt x="6251" y="31322"/>
                  <a:pt x="14653" y="22920"/>
                  <a:pt x="25003" y="22920"/>
                </a:cubicBezTo>
                <a:close/>
                <a:moveTo>
                  <a:pt x="0" y="108347"/>
                </a:moveTo>
                <a:cubicBezTo>
                  <a:pt x="0" y="89933"/>
                  <a:pt x="14924" y="75009"/>
                  <a:pt x="33337" y="75009"/>
                </a:cubicBezTo>
                <a:cubicBezTo>
                  <a:pt x="36671" y="75009"/>
                  <a:pt x="39901" y="75504"/>
                  <a:pt x="42948" y="76416"/>
                </a:cubicBezTo>
                <a:cubicBezTo>
                  <a:pt x="34379" y="86000"/>
                  <a:pt x="29170" y="98658"/>
                  <a:pt x="29170" y="112514"/>
                </a:cubicBezTo>
                <a:lnTo>
                  <a:pt x="29170" y="116681"/>
                </a:lnTo>
                <a:cubicBezTo>
                  <a:pt x="29170" y="119650"/>
                  <a:pt x="29795" y="122463"/>
                  <a:pt x="30915" y="125016"/>
                </a:cubicBezTo>
                <a:lnTo>
                  <a:pt x="8334" y="125016"/>
                </a:lnTo>
                <a:cubicBezTo>
                  <a:pt x="3724" y="125016"/>
                  <a:pt x="0" y="121291"/>
                  <a:pt x="0" y="116681"/>
                </a:cubicBezTo>
                <a:lnTo>
                  <a:pt x="0" y="108347"/>
                </a:lnTo>
                <a:close/>
                <a:moveTo>
                  <a:pt x="135772" y="125016"/>
                </a:moveTo>
                <a:cubicBezTo>
                  <a:pt x="136892" y="122463"/>
                  <a:pt x="137517" y="119650"/>
                  <a:pt x="137517" y="116681"/>
                </a:cubicBezTo>
                <a:lnTo>
                  <a:pt x="137517" y="112514"/>
                </a:lnTo>
                <a:cubicBezTo>
                  <a:pt x="137517" y="98658"/>
                  <a:pt x="132308" y="86000"/>
                  <a:pt x="123739" y="76416"/>
                </a:cubicBezTo>
                <a:cubicBezTo>
                  <a:pt x="126787" y="75504"/>
                  <a:pt x="130016" y="75009"/>
                  <a:pt x="133350" y="75009"/>
                </a:cubicBezTo>
                <a:cubicBezTo>
                  <a:pt x="151764" y="75009"/>
                  <a:pt x="166688" y="89933"/>
                  <a:pt x="166688" y="108347"/>
                </a:cubicBezTo>
                <a:lnTo>
                  <a:pt x="166688" y="116681"/>
                </a:lnTo>
                <a:cubicBezTo>
                  <a:pt x="166688" y="121291"/>
                  <a:pt x="162963" y="125016"/>
                  <a:pt x="158353" y="125016"/>
                </a:cubicBezTo>
                <a:lnTo>
                  <a:pt x="135772" y="125016"/>
                </a:lnTo>
                <a:close/>
                <a:moveTo>
                  <a:pt x="122932" y="41672"/>
                </a:moveTo>
                <a:cubicBezTo>
                  <a:pt x="122932" y="31322"/>
                  <a:pt x="131335" y="22920"/>
                  <a:pt x="141684" y="22920"/>
                </a:cubicBezTo>
                <a:cubicBezTo>
                  <a:pt x="152034" y="22920"/>
                  <a:pt x="160437" y="31322"/>
                  <a:pt x="160437" y="41672"/>
                </a:cubicBezTo>
                <a:cubicBezTo>
                  <a:pt x="160437" y="52022"/>
                  <a:pt x="152034" y="60424"/>
                  <a:pt x="141684" y="60424"/>
                </a:cubicBezTo>
                <a:cubicBezTo>
                  <a:pt x="131335" y="60424"/>
                  <a:pt x="122932" y="52022"/>
                  <a:pt x="122932" y="41672"/>
                </a:cubicBezTo>
                <a:close/>
                <a:moveTo>
                  <a:pt x="41672" y="112514"/>
                </a:moveTo>
                <a:cubicBezTo>
                  <a:pt x="41672" y="89490"/>
                  <a:pt x="60320" y="70842"/>
                  <a:pt x="83344" y="70842"/>
                </a:cubicBezTo>
                <a:cubicBezTo>
                  <a:pt x="106367" y="70842"/>
                  <a:pt x="125016" y="89490"/>
                  <a:pt x="125016" y="112514"/>
                </a:cubicBezTo>
                <a:lnTo>
                  <a:pt x="125016" y="116681"/>
                </a:lnTo>
                <a:cubicBezTo>
                  <a:pt x="125016" y="121291"/>
                  <a:pt x="121291" y="125016"/>
                  <a:pt x="116681" y="125016"/>
                </a:cubicBezTo>
                <a:lnTo>
                  <a:pt x="50006" y="125016"/>
                </a:lnTo>
                <a:cubicBezTo>
                  <a:pt x="45396" y="125016"/>
                  <a:pt x="41672" y="121291"/>
                  <a:pt x="41672" y="116681"/>
                </a:cubicBezTo>
                <a:lnTo>
                  <a:pt x="41672" y="112514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2" name="Text 30"/>
          <p:cNvSpPr/>
          <p:nvPr/>
        </p:nvSpPr>
        <p:spPr>
          <a:xfrm>
            <a:off x="8605481" y="4949191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941.000 personen getroffen</a:t>
            </a:r>
            <a:endParaRPr lang="en-US" sz="1600"/>
          </a:p>
        </p:txBody>
      </p:sp>
      <p:sp>
        <p:nvSpPr>
          <p:cNvPr id="33" name="Shape 31"/>
          <p:cNvSpPr/>
          <p:nvPr/>
        </p:nvSpPr>
        <p:spPr>
          <a:xfrm>
            <a:off x="384810" y="5570221"/>
            <a:ext cx="11418570" cy="902970"/>
          </a:xfrm>
          <a:custGeom>
            <a:avLst/>
            <a:gdLst/>
            <a:ahLst/>
            <a:cxnLst/>
            <a:rect l="l" t="t" r="r" b="b"/>
            <a:pathLst>
              <a:path w="11418570" h="902970">
                <a:moveTo>
                  <a:pt x="152403" y="0"/>
                </a:moveTo>
                <a:lnTo>
                  <a:pt x="11266167" y="0"/>
                </a:lnTo>
                <a:cubicBezTo>
                  <a:pt x="11350337" y="0"/>
                  <a:pt x="11418570" y="68233"/>
                  <a:pt x="11418570" y="152403"/>
                </a:cubicBezTo>
                <a:lnTo>
                  <a:pt x="11418570" y="750567"/>
                </a:lnTo>
                <a:cubicBezTo>
                  <a:pt x="11418570" y="834737"/>
                  <a:pt x="11350337" y="902970"/>
                  <a:pt x="11266167" y="902970"/>
                </a:cubicBezTo>
                <a:lnTo>
                  <a:pt x="152403" y="902970"/>
                </a:lnTo>
                <a:cubicBezTo>
                  <a:pt x="68233" y="902970"/>
                  <a:pt x="0" y="834737"/>
                  <a:pt x="0" y="75056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gradFill flip="none" rotWithShape="1">
            <a:gsLst>
              <a:gs pos="0">
                <a:srgbClr val="F85149">
                  <a:alpha val="20000"/>
                </a:srgbClr>
              </a:gs>
              <a:gs pos="100000">
                <a:srgbClr val="58A6FF">
                  <a:alpha val="20000"/>
                </a:srgbClr>
              </a:gs>
            </a:gsLst>
            <a:lin ang="0" scaled="1"/>
          </a:gradFill>
          <a:ln w="10160">
            <a:solidFill>
              <a:srgbClr val="F85149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34" name="Shape 32"/>
          <p:cNvSpPr/>
          <p:nvPr/>
        </p:nvSpPr>
        <p:spPr>
          <a:xfrm>
            <a:off x="541020" y="572643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85149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5" name="Shape 33"/>
          <p:cNvSpPr/>
          <p:nvPr/>
        </p:nvSpPr>
        <p:spPr>
          <a:xfrm>
            <a:off x="693420" y="587883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6" name="Text 34"/>
          <p:cNvSpPr/>
          <p:nvPr/>
        </p:nvSpPr>
        <p:spPr>
          <a:xfrm>
            <a:off x="1226820" y="5726430"/>
            <a:ext cx="10515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Het grote probleem: Afhankelijkheid van Big Tech</a:t>
            </a:r>
            <a:endParaRPr lang="en-US" sz="1600"/>
          </a:p>
        </p:txBody>
      </p:sp>
      <p:sp>
        <p:nvSpPr>
          <p:cNvPr id="37" name="Text 35"/>
          <p:cNvSpPr/>
          <p:nvPr/>
        </p:nvSpPr>
        <p:spPr>
          <a:xfrm>
            <a:off x="1226820" y="6069330"/>
            <a:ext cx="104965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 zijn </a:t>
            </a:r>
            <a:r>
              <a:rPr lang="en-US" sz="1200">
                <a:solidFill>
                  <a:srgbClr val="E6EDF3"/>
                </a:solidFill>
                <a:highlight>
                  <a:srgbClr val="F85149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 afhankelijk van grote Amerikaanse techbedrijven 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Als daar iets misgaat, hebben we in Nederland geen alternatief - geen plan B.</a:t>
            </a:r>
            <a:endParaRPr lang="en-US" sz="1600"/>
          </a:p>
        </p:txBody>
      </p:sp>
      <p:pic>
        <p:nvPicPr>
          <p:cNvPr id="38" name="Afbeelding 37" descr="Afbeelding met symbool, logo, embleem, tekst&#10;&#10;Door AI gegenereerde inhoud is mogelijk onjuist.">
            <a:extLst>
              <a:ext uri="{FF2B5EF4-FFF2-40B4-BE49-F238E27FC236}">
                <a16:creationId xmlns:a16="http://schemas.microsoft.com/office/drawing/2014/main" id="{BEA22E76-7EDF-75E4-B232-A4B294E2E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8674" y="-165400"/>
            <a:ext cx="1717639" cy="171763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" name="Text 1"/>
          <p:cNvSpPr/>
          <p:nvPr/>
        </p:nvSpPr>
        <p:spPr>
          <a:xfrm>
            <a:off x="482441" y="5334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3609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MOTIEVEN</a:t>
            </a:r>
            <a:endParaRPr lang="en-US" sz="1600"/>
          </a:p>
        </p:txBody>
      </p:sp>
      <p:sp>
        <p:nvSpPr>
          <p:cNvPr id="5" name="Text 3"/>
          <p:cNvSpPr/>
          <p:nvPr/>
        </p:nvSpPr>
        <p:spPr>
          <a:xfrm>
            <a:off x="952500" y="609600"/>
            <a:ext cx="37147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Waarom doen ze het?</a:t>
            </a:r>
            <a:endParaRPr lang="en-US" sz="1600"/>
          </a:p>
        </p:txBody>
      </p:sp>
      <p:sp>
        <p:nvSpPr>
          <p:cNvPr id="6" name="Text 4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Het verschil tussen 'gewone' criminelen en staatshackers is bijna verdwenen</a:t>
            </a:r>
            <a:endParaRPr lang="en-US" sz="1600"/>
          </a:p>
        </p:txBody>
      </p:sp>
      <p:sp>
        <p:nvSpPr>
          <p:cNvPr id="7" name="Shape 5"/>
          <p:cNvSpPr/>
          <p:nvPr/>
        </p:nvSpPr>
        <p:spPr>
          <a:xfrm>
            <a:off x="384810" y="1527810"/>
            <a:ext cx="3703320" cy="4360545"/>
          </a:xfrm>
          <a:custGeom>
            <a:avLst/>
            <a:gdLst/>
            <a:ahLst/>
            <a:cxnLst/>
            <a:rect l="l" t="t" r="r" b="b"/>
            <a:pathLst>
              <a:path w="3703320" h="4360545">
                <a:moveTo>
                  <a:pt x="152392" y="0"/>
                </a:moveTo>
                <a:lnTo>
                  <a:pt x="3550928" y="0"/>
                </a:lnTo>
                <a:cubicBezTo>
                  <a:pt x="3635092" y="0"/>
                  <a:pt x="3703320" y="68228"/>
                  <a:pt x="3703320" y="152392"/>
                </a:cubicBezTo>
                <a:lnTo>
                  <a:pt x="3703320" y="4208153"/>
                </a:lnTo>
                <a:cubicBezTo>
                  <a:pt x="3703320" y="4292317"/>
                  <a:pt x="3635092" y="4360545"/>
                  <a:pt x="3550928" y="4360545"/>
                </a:cubicBezTo>
                <a:lnTo>
                  <a:pt x="152392" y="4360545"/>
                </a:lnTo>
                <a:cubicBezTo>
                  <a:pt x="68228" y="4360545"/>
                  <a:pt x="0" y="4292317"/>
                  <a:pt x="0" y="420815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F85149">
                  <a:alpha val="20000"/>
                </a:srgbClr>
              </a:gs>
              <a:gs pos="100000">
                <a:srgbClr val="F85149">
                  <a:alpha val="5000"/>
                </a:srgbClr>
              </a:gs>
            </a:gsLst>
            <a:lin ang="2700000" scaled="1"/>
          </a:gradFill>
          <a:ln w="10160">
            <a:solidFill>
              <a:srgbClr val="F85149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8" name="Shape 6"/>
          <p:cNvSpPr/>
          <p:nvPr/>
        </p:nvSpPr>
        <p:spPr>
          <a:xfrm>
            <a:off x="541020" y="16840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85149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9" name="Shape 7"/>
          <p:cNvSpPr/>
          <p:nvPr/>
        </p:nvSpPr>
        <p:spPr>
          <a:xfrm>
            <a:off x="707708" y="183642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32727" y="85725"/>
                </a:moveTo>
                <a:cubicBezTo>
                  <a:pt x="45006" y="44425"/>
                  <a:pt x="83269" y="14288"/>
                  <a:pt x="128588" y="14288"/>
                </a:cubicBezTo>
                <a:lnTo>
                  <a:pt x="157163" y="14288"/>
                </a:lnTo>
                <a:cubicBezTo>
                  <a:pt x="165065" y="14288"/>
                  <a:pt x="171450" y="20672"/>
                  <a:pt x="171450" y="28575"/>
                </a:cubicBezTo>
                <a:cubicBezTo>
                  <a:pt x="171450" y="36478"/>
                  <a:pt x="165065" y="42863"/>
                  <a:pt x="157163" y="42863"/>
                </a:cubicBezTo>
                <a:lnTo>
                  <a:pt x="128588" y="42863"/>
                </a:lnTo>
                <a:cubicBezTo>
                  <a:pt x="99298" y="42863"/>
                  <a:pt x="74116" y="60499"/>
                  <a:pt x="63088" y="85725"/>
                </a:cubicBezTo>
                <a:lnTo>
                  <a:pt x="121444" y="85725"/>
                </a:lnTo>
                <a:cubicBezTo>
                  <a:pt x="127382" y="85725"/>
                  <a:pt x="132159" y="90502"/>
                  <a:pt x="132159" y="96441"/>
                </a:cubicBezTo>
                <a:cubicBezTo>
                  <a:pt x="132159" y="102379"/>
                  <a:pt x="127382" y="107156"/>
                  <a:pt x="121444" y="107156"/>
                </a:cubicBezTo>
                <a:lnTo>
                  <a:pt x="57507" y="107156"/>
                </a:lnTo>
                <a:cubicBezTo>
                  <a:pt x="57284" y="109523"/>
                  <a:pt x="57150" y="111889"/>
                  <a:pt x="57150" y="114300"/>
                </a:cubicBezTo>
                <a:cubicBezTo>
                  <a:pt x="57150" y="116711"/>
                  <a:pt x="57284" y="119077"/>
                  <a:pt x="57507" y="121444"/>
                </a:cubicBezTo>
                <a:lnTo>
                  <a:pt x="121444" y="121444"/>
                </a:lnTo>
                <a:cubicBezTo>
                  <a:pt x="127382" y="121444"/>
                  <a:pt x="132159" y="126221"/>
                  <a:pt x="132159" y="132159"/>
                </a:cubicBezTo>
                <a:cubicBezTo>
                  <a:pt x="132159" y="138098"/>
                  <a:pt x="127382" y="142875"/>
                  <a:pt x="121444" y="142875"/>
                </a:cubicBezTo>
                <a:lnTo>
                  <a:pt x="63088" y="142875"/>
                </a:lnTo>
                <a:cubicBezTo>
                  <a:pt x="74116" y="168101"/>
                  <a:pt x="99298" y="185738"/>
                  <a:pt x="128588" y="185738"/>
                </a:cubicBezTo>
                <a:lnTo>
                  <a:pt x="157163" y="185738"/>
                </a:lnTo>
                <a:cubicBezTo>
                  <a:pt x="165065" y="185738"/>
                  <a:pt x="171450" y="192122"/>
                  <a:pt x="171450" y="200025"/>
                </a:cubicBezTo>
                <a:cubicBezTo>
                  <a:pt x="171450" y="207928"/>
                  <a:pt x="165065" y="214313"/>
                  <a:pt x="157163" y="214313"/>
                </a:cubicBezTo>
                <a:lnTo>
                  <a:pt x="128588" y="214313"/>
                </a:lnTo>
                <a:cubicBezTo>
                  <a:pt x="83269" y="214313"/>
                  <a:pt x="45006" y="184175"/>
                  <a:pt x="32727" y="142875"/>
                </a:cubicBezTo>
                <a:lnTo>
                  <a:pt x="17859" y="142875"/>
                </a:lnTo>
                <a:cubicBezTo>
                  <a:pt x="11921" y="142875"/>
                  <a:pt x="7144" y="138098"/>
                  <a:pt x="7144" y="132159"/>
                </a:cubicBezTo>
                <a:cubicBezTo>
                  <a:pt x="7144" y="126221"/>
                  <a:pt x="11921" y="121444"/>
                  <a:pt x="17859" y="121444"/>
                </a:cubicBezTo>
                <a:lnTo>
                  <a:pt x="28843" y="121444"/>
                </a:lnTo>
                <a:cubicBezTo>
                  <a:pt x="28530" y="116756"/>
                  <a:pt x="28530" y="111844"/>
                  <a:pt x="28843" y="107156"/>
                </a:cubicBezTo>
                <a:lnTo>
                  <a:pt x="17859" y="107156"/>
                </a:lnTo>
                <a:cubicBezTo>
                  <a:pt x="11921" y="107156"/>
                  <a:pt x="7144" y="102379"/>
                  <a:pt x="7144" y="96441"/>
                </a:cubicBezTo>
                <a:cubicBezTo>
                  <a:pt x="7144" y="90502"/>
                  <a:pt x="11921" y="85725"/>
                  <a:pt x="17859" y="85725"/>
                </a:cubicBezTo>
                <a:lnTo>
                  <a:pt x="32727" y="85725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0" name="Text 8"/>
          <p:cNvSpPr/>
          <p:nvPr/>
        </p:nvSpPr>
        <p:spPr>
          <a:xfrm>
            <a:off x="1188720" y="1722120"/>
            <a:ext cx="102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Financieel</a:t>
            </a:r>
            <a:endParaRPr lang="en-US" sz="1600"/>
          </a:p>
        </p:txBody>
      </p:sp>
      <p:sp>
        <p:nvSpPr>
          <p:cNvPr id="11" name="Text 9"/>
          <p:cNvSpPr/>
          <p:nvPr/>
        </p:nvSpPr>
        <p:spPr>
          <a:xfrm>
            <a:off x="1188720" y="1988820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Geldgewin</a:t>
            </a:r>
            <a:endParaRPr lang="en-US" sz="1600"/>
          </a:p>
        </p:txBody>
      </p:sp>
      <p:sp>
        <p:nvSpPr>
          <p:cNvPr id="12" name="Text 10"/>
          <p:cNvSpPr/>
          <p:nvPr/>
        </p:nvSpPr>
        <p:spPr>
          <a:xfrm>
            <a:off x="541020" y="2331720"/>
            <a:ext cx="3467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Nog steeds de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belangrijkste reden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Ransomware, datadiefstal, fraude.</a:t>
            </a:r>
            <a:endParaRPr lang="en-US" sz="1600"/>
          </a:p>
        </p:txBody>
      </p:sp>
      <p:sp>
        <p:nvSpPr>
          <p:cNvPr id="13" name="Shape 11"/>
          <p:cNvSpPr/>
          <p:nvPr/>
        </p:nvSpPr>
        <p:spPr>
          <a:xfrm>
            <a:off x="541020" y="2941320"/>
            <a:ext cx="3390900" cy="990600"/>
          </a:xfrm>
          <a:custGeom>
            <a:avLst/>
            <a:gdLst/>
            <a:ahLst/>
            <a:cxnLst/>
            <a:rect l="l" t="t" r="r" b="b"/>
            <a:pathLst>
              <a:path w="3390900" h="990600">
                <a:moveTo>
                  <a:pt x="114295" y="0"/>
                </a:moveTo>
                <a:lnTo>
                  <a:pt x="3276605" y="0"/>
                </a:lnTo>
                <a:cubicBezTo>
                  <a:pt x="3339686" y="0"/>
                  <a:pt x="3390900" y="51214"/>
                  <a:pt x="3390900" y="114295"/>
                </a:cubicBezTo>
                <a:lnTo>
                  <a:pt x="3390900" y="876305"/>
                </a:lnTo>
                <a:cubicBezTo>
                  <a:pt x="3390900" y="939386"/>
                  <a:pt x="3339686" y="990600"/>
                  <a:pt x="3276605" y="990600"/>
                </a:cubicBezTo>
                <a:lnTo>
                  <a:pt x="114295" y="990600"/>
                </a:lnTo>
                <a:cubicBezTo>
                  <a:pt x="51214" y="990600"/>
                  <a:pt x="0" y="939386"/>
                  <a:pt x="0" y="876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4" name="Text 12"/>
          <p:cNvSpPr/>
          <p:nvPr/>
        </p:nvSpPr>
        <p:spPr>
          <a:xfrm>
            <a:off x="655320" y="3093602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Betaalt geen losgeld</a:t>
            </a:r>
            <a:endParaRPr lang="en-US" sz="1600"/>
          </a:p>
        </p:txBody>
      </p:sp>
      <p:sp>
        <p:nvSpPr>
          <p:cNvPr id="15" name="Text 13"/>
          <p:cNvSpPr/>
          <p:nvPr/>
        </p:nvSpPr>
        <p:spPr>
          <a:xfrm>
            <a:off x="3357444" y="3055620"/>
            <a:ext cx="57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64%</a:t>
            </a:r>
            <a:endParaRPr lang="en-US" sz="1600"/>
          </a:p>
        </p:txBody>
      </p:sp>
      <p:sp>
        <p:nvSpPr>
          <p:cNvPr id="16" name="Shape 14"/>
          <p:cNvSpPr/>
          <p:nvPr/>
        </p:nvSpPr>
        <p:spPr>
          <a:xfrm>
            <a:off x="655320" y="3436502"/>
            <a:ext cx="3162300" cy="114300"/>
          </a:xfrm>
          <a:custGeom>
            <a:avLst/>
            <a:gdLst/>
            <a:ahLst/>
            <a:cxnLst/>
            <a:rect l="l" t="t" r="r" b="b"/>
            <a:pathLst>
              <a:path w="3162300" h="114300">
                <a:moveTo>
                  <a:pt x="57150" y="0"/>
                </a:moveTo>
                <a:lnTo>
                  <a:pt x="3105150" y="0"/>
                </a:lnTo>
                <a:cubicBezTo>
                  <a:pt x="3136692" y="0"/>
                  <a:pt x="3162300" y="25608"/>
                  <a:pt x="3162300" y="57150"/>
                </a:cubicBezTo>
                <a:lnTo>
                  <a:pt x="3162300" y="57150"/>
                </a:lnTo>
                <a:cubicBezTo>
                  <a:pt x="3162300" y="88692"/>
                  <a:pt x="3136692" y="114300"/>
                  <a:pt x="3105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161B22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7" name="Shape 15"/>
          <p:cNvSpPr/>
          <p:nvPr/>
        </p:nvSpPr>
        <p:spPr>
          <a:xfrm>
            <a:off x="655320" y="3436502"/>
            <a:ext cx="2019300" cy="114300"/>
          </a:xfrm>
          <a:custGeom>
            <a:avLst/>
            <a:gdLst/>
            <a:ahLst/>
            <a:cxnLst/>
            <a:rect l="l" t="t" r="r" b="b"/>
            <a:pathLst>
              <a:path w="2019300" h="114300">
                <a:moveTo>
                  <a:pt x="57150" y="0"/>
                </a:moveTo>
                <a:lnTo>
                  <a:pt x="1962150" y="0"/>
                </a:lnTo>
                <a:cubicBezTo>
                  <a:pt x="1993692" y="0"/>
                  <a:pt x="2019300" y="25608"/>
                  <a:pt x="2019300" y="57150"/>
                </a:cubicBezTo>
                <a:lnTo>
                  <a:pt x="2019300" y="57150"/>
                </a:lnTo>
                <a:cubicBezTo>
                  <a:pt x="2019300" y="88692"/>
                  <a:pt x="1993692" y="114300"/>
                  <a:pt x="1962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/>
              </a:gs>
              <a:gs pos="100000">
                <a:srgbClr val="58A6FF">
                  <a:alpha val="7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nl-US"/>
          </a:p>
        </p:txBody>
      </p:sp>
      <p:sp>
        <p:nvSpPr>
          <p:cNvPr id="18" name="Text 16"/>
          <p:cNvSpPr/>
          <p:nvPr/>
        </p:nvSpPr>
        <p:spPr>
          <a:xfrm>
            <a:off x="655320" y="3627002"/>
            <a:ext cx="3228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Een verbetering t.o.v. vroeger</a:t>
            </a:r>
            <a:endParaRPr lang="en-US" sz="1600"/>
          </a:p>
        </p:txBody>
      </p:sp>
      <p:sp>
        <p:nvSpPr>
          <p:cNvPr id="19" name="Shape 17"/>
          <p:cNvSpPr/>
          <p:nvPr/>
        </p:nvSpPr>
        <p:spPr>
          <a:xfrm>
            <a:off x="541020" y="5120641"/>
            <a:ext cx="3390900" cy="609600"/>
          </a:xfrm>
          <a:custGeom>
            <a:avLst/>
            <a:gdLst/>
            <a:ahLst/>
            <a:cxnLst/>
            <a:rect l="l" t="t" r="r" b="b"/>
            <a:pathLst>
              <a:path w="3390900" h="609600">
                <a:moveTo>
                  <a:pt x="114300" y="0"/>
                </a:moveTo>
                <a:lnTo>
                  <a:pt x="3276600" y="0"/>
                </a:lnTo>
                <a:cubicBezTo>
                  <a:pt x="3339684" y="0"/>
                  <a:pt x="3390900" y="51216"/>
                  <a:pt x="3390900" y="114300"/>
                </a:cubicBezTo>
                <a:lnTo>
                  <a:pt x="3390900" y="495300"/>
                </a:lnTo>
                <a:cubicBezTo>
                  <a:pt x="3390900" y="558384"/>
                  <a:pt x="3339684" y="609600"/>
                  <a:pt x="32766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5149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0" name="Shape 18"/>
          <p:cNvSpPr/>
          <p:nvPr/>
        </p:nvSpPr>
        <p:spPr>
          <a:xfrm>
            <a:off x="682704" y="526542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6669" y="8334"/>
                </a:moveTo>
                <a:cubicBezTo>
                  <a:pt x="16669" y="3724"/>
                  <a:pt x="12944" y="0"/>
                  <a:pt x="8334" y="0"/>
                </a:cubicBezTo>
                <a:cubicBezTo>
                  <a:pt x="3724" y="0"/>
                  <a:pt x="0" y="3724"/>
                  <a:pt x="0" y="8334"/>
                </a:cubicBezTo>
                <a:lnTo>
                  <a:pt x="0" y="125016"/>
                </a:lnTo>
                <a:cubicBezTo>
                  <a:pt x="0" y="129626"/>
                  <a:pt x="3724" y="133350"/>
                  <a:pt x="8334" y="133350"/>
                </a:cubicBezTo>
                <a:cubicBezTo>
                  <a:pt x="12944" y="133350"/>
                  <a:pt x="16669" y="129626"/>
                  <a:pt x="16669" y="125016"/>
                </a:cubicBezTo>
                <a:lnTo>
                  <a:pt x="16669" y="93345"/>
                </a:lnTo>
                <a:lnTo>
                  <a:pt x="32999" y="88449"/>
                </a:lnTo>
                <a:cubicBezTo>
                  <a:pt x="43912" y="85167"/>
                  <a:pt x="55684" y="86183"/>
                  <a:pt x="65868" y="91287"/>
                </a:cubicBezTo>
                <a:cubicBezTo>
                  <a:pt x="76989" y="96861"/>
                  <a:pt x="89959" y="97538"/>
                  <a:pt x="101601" y="93163"/>
                </a:cubicBezTo>
                <a:lnTo>
                  <a:pt x="111264" y="89542"/>
                </a:lnTo>
                <a:cubicBezTo>
                  <a:pt x="114520" y="88318"/>
                  <a:pt x="116681" y="85219"/>
                  <a:pt x="116681" y="81729"/>
                </a:cubicBezTo>
                <a:lnTo>
                  <a:pt x="116681" y="17216"/>
                </a:lnTo>
                <a:cubicBezTo>
                  <a:pt x="116681" y="11225"/>
                  <a:pt x="110378" y="7319"/>
                  <a:pt x="105013" y="10001"/>
                </a:cubicBezTo>
                <a:lnTo>
                  <a:pt x="101940" y="11538"/>
                </a:lnTo>
                <a:cubicBezTo>
                  <a:pt x="90246" y="17398"/>
                  <a:pt x="76468" y="17398"/>
                  <a:pt x="64748" y="11538"/>
                </a:cubicBezTo>
                <a:cubicBezTo>
                  <a:pt x="55267" y="6798"/>
                  <a:pt x="44355" y="5860"/>
                  <a:pt x="34223" y="8907"/>
                </a:cubicBezTo>
                <a:lnTo>
                  <a:pt x="16669" y="14168"/>
                </a:lnTo>
                <a:lnTo>
                  <a:pt x="16669" y="8334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1" name="Text 19"/>
          <p:cNvSpPr/>
          <p:nvPr/>
        </p:nvSpPr>
        <p:spPr>
          <a:xfrm>
            <a:off x="883920" y="5234941"/>
            <a:ext cx="30003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Noord-Korea</a:t>
            </a: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hackt puur om hun regime te financieren</a:t>
            </a:r>
            <a:endParaRPr lang="en-US" sz="1600"/>
          </a:p>
        </p:txBody>
      </p:sp>
      <p:sp>
        <p:nvSpPr>
          <p:cNvPr id="22" name="Shape 20"/>
          <p:cNvSpPr/>
          <p:nvPr/>
        </p:nvSpPr>
        <p:spPr>
          <a:xfrm>
            <a:off x="4245531" y="1527810"/>
            <a:ext cx="3703320" cy="4360545"/>
          </a:xfrm>
          <a:custGeom>
            <a:avLst/>
            <a:gdLst/>
            <a:ahLst/>
            <a:cxnLst/>
            <a:rect l="l" t="t" r="r" b="b"/>
            <a:pathLst>
              <a:path w="3703320" h="4360545">
                <a:moveTo>
                  <a:pt x="152392" y="0"/>
                </a:moveTo>
                <a:lnTo>
                  <a:pt x="3550928" y="0"/>
                </a:lnTo>
                <a:cubicBezTo>
                  <a:pt x="3635092" y="0"/>
                  <a:pt x="3703320" y="68228"/>
                  <a:pt x="3703320" y="152392"/>
                </a:cubicBezTo>
                <a:lnTo>
                  <a:pt x="3703320" y="4208153"/>
                </a:lnTo>
                <a:cubicBezTo>
                  <a:pt x="3703320" y="4292317"/>
                  <a:pt x="3635092" y="4360545"/>
                  <a:pt x="3550928" y="4360545"/>
                </a:cubicBezTo>
                <a:lnTo>
                  <a:pt x="152392" y="4360545"/>
                </a:lnTo>
                <a:cubicBezTo>
                  <a:pt x="68228" y="4360545"/>
                  <a:pt x="0" y="4292317"/>
                  <a:pt x="0" y="420815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10160">
            <a:solidFill>
              <a:srgbClr val="58A6FF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23" name="Shape 21"/>
          <p:cNvSpPr/>
          <p:nvPr/>
        </p:nvSpPr>
        <p:spPr>
          <a:xfrm>
            <a:off x="4401741" y="16840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58A6FF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4" name="Shape 22"/>
          <p:cNvSpPr/>
          <p:nvPr/>
        </p:nvSpPr>
        <p:spPr>
          <a:xfrm>
            <a:off x="4568428" y="183642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76349" y="-7144"/>
                </a:moveTo>
                <a:cubicBezTo>
                  <a:pt x="60097" y="-7144"/>
                  <a:pt x="50542" y="18886"/>
                  <a:pt x="45854" y="42863"/>
                </a:cubicBezTo>
                <a:lnTo>
                  <a:pt x="32147" y="42863"/>
                </a:lnTo>
                <a:cubicBezTo>
                  <a:pt x="26209" y="42863"/>
                  <a:pt x="21431" y="47640"/>
                  <a:pt x="21431" y="53578"/>
                </a:cubicBezTo>
                <a:cubicBezTo>
                  <a:pt x="21431" y="59516"/>
                  <a:pt x="26209" y="64294"/>
                  <a:pt x="32147" y="64294"/>
                </a:cubicBezTo>
                <a:lnTo>
                  <a:pt x="42863" y="64294"/>
                </a:lnTo>
                <a:lnTo>
                  <a:pt x="42863" y="78581"/>
                </a:lnTo>
                <a:cubicBezTo>
                  <a:pt x="42863" y="86171"/>
                  <a:pt x="44336" y="93405"/>
                  <a:pt x="47015" y="100013"/>
                </a:cubicBezTo>
                <a:lnTo>
                  <a:pt x="42863" y="100013"/>
                </a:lnTo>
                <a:lnTo>
                  <a:pt x="42863" y="100013"/>
                </a:lnTo>
                <a:lnTo>
                  <a:pt x="33710" y="100013"/>
                </a:lnTo>
                <a:cubicBezTo>
                  <a:pt x="26923" y="100013"/>
                  <a:pt x="21431" y="105504"/>
                  <a:pt x="21431" y="112291"/>
                </a:cubicBezTo>
                <a:cubicBezTo>
                  <a:pt x="21431" y="113630"/>
                  <a:pt x="21654" y="114925"/>
                  <a:pt x="22056" y="116175"/>
                </a:cubicBezTo>
                <a:lnTo>
                  <a:pt x="34960" y="154841"/>
                </a:lnTo>
                <a:cubicBezTo>
                  <a:pt x="17949" y="169485"/>
                  <a:pt x="7144" y="191140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91140"/>
                  <a:pt x="182076" y="169485"/>
                  <a:pt x="165065" y="154885"/>
                </a:cubicBezTo>
                <a:lnTo>
                  <a:pt x="177969" y="116220"/>
                </a:lnTo>
                <a:cubicBezTo>
                  <a:pt x="178371" y="114970"/>
                  <a:pt x="178594" y="113675"/>
                  <a:pt x="178594" y="112335"/>
                </a:cubicBezTo>
                <a:cubicBezTo>
                  <a:pt x="178594" y="105549"/>
                  <a:pt x="173102" y="100057"/>
                  <a:pt x="166315" y="100057"/>
                </a:cubicBezTo>
                <a:lnTo>
                  <a:pt x="157162" y="100057"/>
                </a:lnTo>
                <a:lnTo>
                  <a:pt x="157162" y="100057"/>
                </a:lnTo>
                <a:lnTo>
                  <a:pt x="153010" y="100057"/>
                </a:lnTo>
                <a:cubicBezTo>
                  <a:pt x="155689" y="93449"/>
                  <a:pt x="157162" y="86216"/>
                  <a:pt x="157162" y="78626"/>
                </a:cubicBezTo>
                <a:lnTo>
                  <a:pt x="157162" y="64338"/>
                </a:lnTo>
                <a:lnTo>
                  <a:pt x="167878" y="64338"/>
                </a:lnTo>
                <a:cubicBezTo>
                  <a:pt x="173816" y="64338"/>
                  <a:pt x="178594" y="59561"/>
                  <a:pt x="178594" y="53623"/>
                </a:cubicBezTo>
                <a:cubicBezTo>
                  <a:pt x="178594" y="47685"/>
                  <a:pt x="173816" y="42907"/>
                  <a:pt x="167878" y="42907"/>
                </a:cubicBezTo>
                <a:lnTo>
                  <a:pt x="154171" y="42907"/>
                </a:lnTo>
                <a:cubicBezTo>
                  <a:pt x="149528" y="18931"/>
                  <a:pt x="139928" y="-7099"/>
                  <a:pt x="123676" y="-7099"/>
                </a:cubicBezTo>
                <a:cubicBezTo>
                  <a:pt x="119390" y="-7099"/>
                  <a:pt x="115193" y="-5358"/>
                  <a:pt x="111398" y="-3438"/>
                </a:cubicBezTo>
                <a:cubicBezTo>
                  <a:pt x="107737" y="-1607"/>
                  <a:pt x="103183" y="45"/>
                  <a:pt x="100012" y="45"/>
                </a:cubicBezTo>
                <a:cubicBezTo>
                  <a:pt x="96842" y="45"/>
                  <a:pt x="92288" y="-1607"/>
                  <a:pt x="88627" y="-3438"/>
                </a:cubicBezTo>
                <a:cubicBezTo>
                  <a:pt x="84832" y="-5402"/>
                  <a:pt x="80635" y="-7144"/>
                  <a:pt x="76349" y="-7144"/>
                </a:cubicBezTo>
                <a:close/>
                <a:moveTo>
                  <a:pt x="118184" y="209133"/>
                </a:moveTo>
                <a:lnTo>
                  <a:pt x="107112" y="177478"/>
                </a:lnTo>
                <a:lnTo>
                  <a:pt x="119569" y="162967"/>
                </a:lnTo>
                <a:cubicBezTo>
                  <a:pt x="120774" y="161538"/>
                  <a:pt x="121444" y="159752"/>
                  <a:pt x="121444" y="157877"/>
                </a:cubicBezTo>
                <a:cubicBezTo>
                  <a:pt x="121444" y="153546"/>
                  <a:pt x="117961" y="150063"/>
                  <a:pt x="113630" y="150063"/>
                </a:cubicBezTo>
                <a:lnTo>
                  <a:pt x="86395" y="150063"/>
                </a:lnTo>
                <a:cubicBezTo>
                  <a:pt x="82064" y="150063"/>
                  <a:pt x="78581" y="153546"/>
                  <a:pt x="78581" y="157877"/>
                </a:cubicBezTo>
                <a:cubicBezTo>
                  <a:pt x="78581" y="159752"/>
                  <a:pt x="79251" y="161538"/>
                  <a:pt x="80456" y="162967"/>
                </a:cubicBezTo>
                <a:lnTo>
                  <a:pt x="92913" y="177478"/>
                </a:lnTo>
                <a:lnTo>
                  <a:pt x="81841" y="209133"/>
                </a:lnTo>
                <a:lnTo>
                  <a:pt x="56391" y="128588"/>
                </a:lnTo>
                <a:lnTo>
                  <a:pt x="72330" y="128588"/>
                </a:lnTo>
                <a:cubicBezTo>
                  <a:pt x="80546" y="133142"/>
                  <a:pt x="89967" y="135731"/>
                  <a:pt x="100012" y="135731"/>
                </a:cubicBezTo>
                <a:cubicBezTo>
                  <a:pt x="110058" y="135731"/>
                  <a:pt x="119479" y="133142"/>
                  <a:pt x="127695" y="128588"/>
                </a:cubicBezTo>
                <a:lnTo>
                  <a:pt x="143634" y="128588"/>
                </a:lnTo>
                <a:lnTo>
                  <a:pt x="118184" y="209133"/>
                </a:lnTo>
                <a:close/>
                <a:moveTo>
                  <a:pt x="100013" y="114300"/>
                </a:moveTo>
                <a:cubicBezTo>
                  <a:pt x="84519" y="114300"/>
                  <a:pt x="71348" y="104433"/>
                  <a:pt x="66392" y="90636"/>
                </a:cubicBezTo>
                <a:cubicBezTo>
                  <a:pt x="68937" y="92065"/>
                  <a:pt x="71884" y="92869"/>
                  <a:pt x="75009" y="92869"/>
                </a:cubicBezTo>
                <a:lnTo>
                  <a:pt x="80546" y="92869"/>
                </a:lnTo>
                <a:cubicBezTo>
                  <a:pt x="87913" y="92869"/>
                  <a:pt x="94431" y="88136"/>
                  <a:pt x="96753" y="81171"/>
                </a:cubicBezTo>
                <a:cubicBezTo>
                  <a:pt x="97780" y="78045"/>
                  <a:pt x="102200" y="78045"/>
                  <a:pt x="103227" y="81171"/>
                </a:cubicBezTo>
                <a:cubicBezTo>
                  <a:pt x="105549" y="88136"/>
                  <a:pt x="112112" y="92869"/>
                  <a:pt x="119435" y="92869"/>
                </a:cubicBezTo>
                <a:lnTo>
                  <a:pt x="124971" y="92869"/>
                </a:lnTo>
                <a:cubicBezTo>
                  <a:pt x="128096" y="92869"/>
                  <a:pt x="131043" y="92065"/>
                  <a:pt x="133588" y="90636"/>
                </a:cubicBezTo>
                <a:cubicBezTo>
                  <a:pt x="128632" y="104433"/>
                  <a:pt x="115461" y="114300"/>
                  <a:pt x="99968" y="114300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5" name="Text 23"/>
          <p:cNvSpPr/>
          <p:nvPr/>
        </p:nvSpPr>
        <p:spPr>
          <a:xfrm>
            <a:off x="5049441" y="1722120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Spionage</a:t>
            </a:r>
            <a:endParaRPr lang="en-US" sz="1600"/>
          </a:p>
        </p:txBody>
      </p:sp>
      <p:sp>
        <p:nvSpPr>
          <p:cNvPr id="26" name="Text 24"/>
          <p:cNvSpPr/>
          <p:nvPr/>
        </p:nvSpPr>
        <p:spPr>
          <a:xfrm>
            <a:off x="5049441" y="1988820"/>
            <a:ext cx="1076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Geheimen stelen</a:t>
            </a:r>
            <a:endParaRPr lang="en-US" sz="1600"/>
          </a:p>
        </p:txBody>
      </p:sp>
      <p:sp>
        <p:nvSpPr>
          <p:cNvPr id="27" name="Text 25"/>
          <p:cNvSpPr/>
          <p:nvPr/>
        </p:nvSpPr>
        <p:spPr>
          <a:xfrm>
            <a:off x="4401741" y="2331720"/>
            <a:ext cx="3467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Ongeveer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17% van de aanvallen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bedoeld om geheimen te stelen.</a:t>
            </a:r>
            <a:endParaRPr lang="en-US" sz="1600"/>
          </a:p>
        </p:txBody>
      </p:sp>
      <p:sp>
        <p:nvSpPr>
          <p:cNvPr id="28" name="Shape 26"/>
          <p:cNvSpPr/>
          <p:nvPr/>
        </p:nvSpPr>
        <p:spPr>
          <a:xfrm>
            <a:off x="4401741" y="2941320"/>
            <a:ext cx="3390900" cy="990600"/>
          </a:xfrm>
          <a:custGeom>
            <a:avLst/>
            <a:gdLst/>
            <a:ahLst/>
            <a:cxnLst/>
            <a:rect l="l" t="t" r="r" b="b"/>
            <a:pathLst>
              <a:path w="3390900" h="990600">
                <a:moveTo>
                  <a:pt x="114295" y="0"/>
                </a:moveTo>
                <a:lnTo>
                  <a:pt x="3276605" y="0"/>
                </a:lnTo>
                <a:cubicBezTo>
                  <a:pt x="3339686" y="0"/>
                  <a:pt x="3390900" y="51214"/>
                  <a:pt x="3390900" y="114295"/>
                </a:cubicBezTo>
                <a:lnTo>
                  <a:pt x="3390900" y="876305"/>
                </a:lnTo>
                <a:cubicBezTo>
                  <a:pt x="3390900" y="939386"/>
                  <a:pt x="3339686" y="990600"/>
                  <a:pt x="3276605" y="990600"/>
                </a:cubicBezTo>
                <a:lnTo>
                  <a:pt x="114295" y="990600"/>
                </a:lnTo>
                <a:cubicBezTo>
                  <a:pt x="51214" y="990600"/>
                  <a:pt x="0" y="939386"/>
                  <a:pt x="0" y="876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9" name="Text 27"/>
          <p:cNvSpPr/>
          <p:nvPr/>
        </p:nvSpPr>
        <p:spPr>
          <a:xfrm>
            <a:off x="5524024" y="3025141"/>
            <a:ext cx="1143714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17%</a:t>
            </a:r>
            <a:endParaRPr lang="en-US" sz="1600"/>
          </a:p>
        </p:txBody>
      </p:sp>
      <p:sp>
        <p:nvSpPr>
          <p:cNvPr id="30" name="Text 28"/>
          <p:cNvSpPr/>
          <p:nvPr/>
        </p:nvSpPr>
        <p:spPr>
          <a:xfrm>
            <a:off x="4477941" y="3589020"/>
            <a:ext cx="3238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van alle aanvallen</a:t>
            </a:r>
            <a:endParaRPr lang="en-US" sz="1600"/>
          </a:p>
        </p:txBody>
      </p:sp>
      <p:sp>
        <p:nvSpPr>
          <p:cNvPr id="31" name="Shape 29"/>
          <p:cNvSpPr/>
          <p:nvPr/>
        </p:nvSpPr>
        <p:spPr>
          <a:xfrm>
            <a:off x="4401741" y="4968241"/>
            <a:ext cx="3390900" cy="342900"/>
          </a:xfrm>
          <a:custGeom>
            <a:avLst/>
            <a:gdLst/>
            <a:ahLst/>
            <a:cxnLst/>
            <a:rect l="l" t="t" r="r" b="b"/>
            <a:pathLst>
              <a:path w="3390900" h="342900">
                <a:moveTo>
                  <a:pt x="76199" y="0"/>
                </a:moveTo>
                <a:lnTo>
                  <a:pt x="3314701" y="0"/>
                </a:lnTo>
                <a:cubicBezTo>
                  <a:pt x="3356784" y="0"/>
                  <a:pt x="3390900" y="34116"/>
                  <a:pt x="3390900" y="76199"/>
                </a:cubicBezTo>
                <a:lnTo>
                  <a:pt x="3390900" y="266701"/>
                </a:lnTo>
                <a:cubicBezTo>
                  <a:pt x="3390900" y="308784"/>
                  <a:pt x="3356784" y="342900"/>
                  <a:pt x="33147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2" name="Shape 30"/>
          <p:cNvSpPr/>
          <p:nvPr/>
        </p:nvSpPr>
        <p:spPr>
          <a:xfrm>
            <a:off x="4505325" y="507492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6669" y="8334"/>
                </a:moveTo>
                <a:cubicBezTo>
                  <a:pt x="16669" y="3724"/>
                  <a:pt x="12944" y="0"/>
                  <a:pt x="8334" y="0"/>
                </a:cubicBezTo>
                <a:cubicBezTo>
                  <a:pt x="3724" y="0"/>
                  <a:pt x="0" y="3724"/>
                  <a:pt x="0" y="8334"/>
                </a:cubicBezTo>
                <a:lnTo>
                  <a:pt x="0" y="125016"/>
                </a:lnTo>
                <a:cubicBezTo>
                  <a:pt x="0" y="129626"/>
                  <a:pt x="3724" y="133350"/>
                  <a:pt x="8334" y="133350"/>
                </a:cubicBezTo>
                <a:cubicBezTo>
                  <a:pt x="12944" y="133350"/>
                  <a:pt x="16669" y="129626"/>
                  <a:pt x="16669" y="125016"/>
                </a:cubicBezTo>
                <a:lnTo>
                  <a:pt x="16669" y="93345"/>
                </a:lnTo>
                <a:lnTo>
                  <a:pt x="32999" y="88449"/>
                </a:lnTo>
                <a:cubicBezTo>
                  <a:pt x="43912" y="85167"/>
                  <a:pt x="55684" y="86183"/>
                  <a:pt x="65868" y="91287"/>
                </a:cubicBezTo>
                <a:cubicBezTo>
                  <a:pt x="76989" y="96861"/>
                  <a:pt x="89959" y="97538"/>
                  <a:pt x="101601" y="93163"/>
                </a:cubicBezTo>
                <a:lnTo>
                  <a:pt x="111264" y="89542"/>
                </a:lnTo>
                <a:cubicBezTo>
                  <a:pt x="114520" y="88318"/>
                  <a:pt x="116681" y="85219"/>
                  <a:pt x="116681" y="81729"/>
                </a:cubicBezTo>
                <a:lnTo>
                  <a:pt x="116681" y="17216"/>
                </a:lnTo>
                <a:cubicBezTo>
                  <a:pt x="116681" y="11225"/>
                  <a:pt x="110378" y="7319"/>
                  <a:pt x="105013" y="10001"/>
                </a:cubicBezTo>
                <a:lnTo>
                  <a:pt x="101940" y="11538"/>
                </a:lnTo>
                <a:cubicBezTo>
                  <a:pt x="90246" y="17398"/>
                  <a:pt x="76468" y="17398"/>
                  <a:pt x="64748" y="11538"/>
                </a:cubicBezTo>
                <a:cubicBezTo>
                  <a:pt x="55267" y="6798"/>
                  <a:pt x="44355" y="5860"/>
                  <a:pt x="34223" y="8907"/>
                </a:cubicBezTo>
                <a:lnTo>
                  <a:pt x="16669" y="14168"/>
                </a:lnTo>
                <a:lnTo>
                  <a:pt x="16669" y="8334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3" name="Text 31"/>
          <p:cNvSpPr/>
          <p:nvPr/>
        </p:nvSpPr>
        <p:spPr>
          <a:xfrm>
            <a:off x="4706541" y="5044441"/>
            <a:ext cx="3076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Politie hack (Laundry Bear)</a:t>
            </a:r>
            <a:endParaRPr lang="en-US" sz="1600"/>
          </a:p>
        </p:txBody>
      </p:sp>
      <p:sp>
        <p:nvSpPr>
          <p:cNvPr id="34" name="Shape 32"/>
          <p:cNvSpPr/>
          <p:nvPr/>
        </p:nvSpPr>
        <p:spPr>
          <a:xfrm>
            <a:off x="4401741" y="5387341"/>
            <a:ext cx="3390900" cy="342900"/>
          </a:xfrm>
          <a:custGeom>
            <a:avLst/>
            <a:gdLst/>
            <a:ahLst/>
            <a:cxnLst/>
            <a:rect l="l" t="t" r="r" b="b"/>
            <a:pathLst>
              <a:path w="3390900" h="342900">
                <a:moveTo>
                  <a:pt x="76199" y="0"/>
                </a:moveTo>
                <a:lnTo>
                  <a:pt x="3314701" y="0"/>
                </a:lnTo>
                <a:cubicBezTo>
                  <a:pt x="3356784" y="0"/>
                  <a:pt x="3390900" y="34116"/>
                  <a:pt x="3390900" y="76199"/>
                </a:cubicBezTo>
                <a:lnTo>
                  <a:pt x="3390900" y="266701"/>
                </a:lnTo>
                <a:cubicBezTo>
                  <a:pt x="3390900" y="308784"/>
                  <a:pt x="3356784" y="342900"/>
                  <a:pt x="33147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5" name="Shape 33"/>
          <p:cNvSpPr/>
          <p:nvPr/>
        </p:nvSpPr>
        <p:spPr>
          <a:xfrm>
            <a:off x="4505325" y="549402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6669" y="8334"/>
                </a:moveTo>
                <a:cubicBezTo>
                  <a:pt x="16669" y="3724"/>
                  <a:pt x="12944" y="0"/>
                  <a:pt x="8334" y="0"/>
                </a:cubicBezTo>
                <a:cubicBezTo>
                  <a:pt x="3724" y="0"/>
                  <a:pt x="0" y="3724"/>
                  <a:pt x="0" y="8334"/>
                </a:cubicBezTo>
                <a:lnTo>
                  <a:pt x="0" y="125016"/>
                </a:lnTo>
                <a:cubicBezTo>
                  <a:pt x="0" y="129626"/>
                  <a:pt x="3724" y="133350"/>
                  <a:pt x="8334" y="133350"/>
                </a:cubicBezTo>
                <a:cubicBezTo>
                  <a:pt x="12944" y="133350"/>
                  <a:pt x="16669" y="129626"/>
                  <a:pt x="16669" y="125016"/>
                </a:cubicBezTo>
                <a:lnTo>
                  <a:pt x="16669" y="93345"/>
                </a:lnTo>
                <a:lnTo>
                  <a:pt x="32999" y="88449"/>
                </a:lnTo>
                <a:cubicBezTo>
                  <a:pt x="43912" y="85167"/>
                  <a:pt x="55684" y="86183"/>
                  <a:pt x="65868" y="91287"/>
                </a:cubicBezTo>
                <a:cubicBezTo>
                  <a:pt x="76989" y="96861"/>
                  <a:pt x="89959" y="97538"/>
                  <a:pt x="101601" y="93163"/>
                </a:cubicBezTo>
                <a:lnTo>
                  <a:pt x="111264" y="89542"/>
                </a:lnTo>
                <a:cubicBezTo>
                  <a:pt x="114520" y="88318"/>
                  <a:pt x="116681" y="85219"/>
                  <a:pt x="116681" y="81729"/>
                </a:cubicBezTo>
                <a:lnTo>
                  <a:pt x="116681" y="17216"/>
                </a:lnTo>
                <a:cubicBezTo>
                  <a:pt x="116681" y="11225"/>
                  <a:pt x="110378" y="7319"/>
                  <a:pt x="105013" y="10001"/>
                </a:cubicBezTo>
                <a:lnTo>
                  <a:pt x="101940" y="11538"/>
                </a:lnTo>
                <a:cubicBezTo>
                  <a:pt x="90246" y="17398"/>
                  <a:pt x="76468" y="17398"/>
                  <a:pt x="64748" y="11538"/>
                </a:cubicBezTo>
                <a:cubicBezTo>
                  <a:pt x="55267" y="6798"/>
                  <a:pt x="44355" y="5860"/>
                  <a:pt x="34223" y="8907"/>
                </a:cubicBezTo>
                <a:lnTo>
                  <a:pt x="16669" y="14168"/>
                </a:lnTo>
                <a:lnTo>
                  <a:pt x="16669" y="8334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6" name="Text 34"/>
          <p:cNvSpPr/>
          <p:nvPr/>
        </p:nvSpPr>
        <p:spPr>
          <a:xfrm>
            <a:off x="4706541" y="5463541"/>
            <a:ext cx="3076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Chinese spionagecampagnes</a:t>
            </a:r>
            <a:endParaRPr lang="en-US" sz="1600"/>
          </a:p>
        </p:txBody>
      </p:sp>
      <p:sp>
        <p:nvSpPr>
          <p:cNvPr id="37" name="Shape 35"/>
          <p:cNvSpPr/>
          <p:nvPr/>
        </p:nvSpPr>
        <p:spPr>
          <a:xfrm>
            <a:off x="8106371" y="1527810"/>
            <a:ext cx="3703320" cy="4360545"/>
          </a:xfrm>
          <a:custGeom>
            <a:avLst/>
            <a:gdLst/>
            <a:ahLst/>
            <a:cxnLst/>
            <a:rect l="l" t="t" r="r" b="b"/>
            <a:pathLst>
              <a:path w="3703320" h="4360545">
                <a:moveTo>
                  <a:pt x="152392" y="0"/>
                </a:moveTo>
                <a:lnTo>
                  <a:pt x="3550928" y="0"/>
                </a:lnTo>
                <a:cubicBezTo>
                  <a:pt x="3635092" y="0"/>
                  <a:pt x="3703320" y="68228"/>
                  <a:pt x="3703320" y="152392"/>
                </a:cubicBezTo>
                <a:lnTo>
                  <a:pt x="3703320" y="4208153"/>
                </a:lnTo>
                <a:cubicBezTo>
                  <a:pt x="3703320" y="4292317"/>
                  <a:pt x="3635092" y="4360545"/>
                  <a:pt x="3550928" y="4360545"/>
                </a:cubicBezTo>
                <a:lnTo>
                  <a:pt x="152392" y="4360545"/>
                </a:lnTo>
                <a:cubicBezTo>
                  <a:pt x="68228" y="4360545"/>
                  <a:pt x="0" y="4292317"/>
                  <a:pt x="0" y="420815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8B949E">
                  <a:alpha val="20000"/>
                </a:srgbClr>
              </a:gs>
              <a:gs pos="100000">
                <a:srgbClr val="8B949E">
                  <a:alpha val="5000"/>
                </a:srgbClr>
              </a:gs>
            </a:gsLst>
            <a:lin ang="2700000" scaled="1"/>
          </a:gradFill>
          <a:ln w="10160">
            <a:solidFill>
              <a:srgbClr val="8B949E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38" name="Shape 36"/>
          <p:cNvSpPr/>
          <p:nvPr/>
        </p:nvSpPr>
        <p:spPr>
          <a:xfrm>
            <a:off x="8262581" y="16840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B949E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9" name="Shape 37"/>
          <p:cNvSpPr/>
          <p:nvPr/>
        </p:nvSpPr>
        <p:spPr>
          <a:xfrm>
            <a:off x="8443556" y="183642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1438" y="0"/>
                </a:moveTo>
                <a:cubicBezTo>
                  <a:pt x="79340" y="0"/>
                  <a:pt x="85725" y="6385"/>
                  <a:pt x="85725" y="14288"/>
                </a:cubicBezTo>
                <a:lnTo>
                  <a:pt x="85725" y="64294"/>
                </a:lnTo>
                <a:lnTo>
                  <a:pt x="57150" y="64294"/>
                </a:lnTo>
                <a:lnTo>
                  <a:pt x="57150" y="14288"/>
                </a:lnTo>
                <a:cubicBezTo>
                  <a:pt x="57150" y="6385"/>
                  <a:pt x="63535" y="0"/>
                  <a:pt x="71438" y="0"/>
                </a:cubicBezTo>
                <a:close/>
                <a:moveTo>
                  <a:pt x="14288" y="28575"/>
                </a:moveTo>
                <a:cubicBezTo>
                  <a:pt x="14288" y="20672"/>
                  <a:pt x="20672" y="14288"/>
                  <a:pt x="28575" y="14288"/>
                </a:cubicBezTo>
                <a:cubicBezTo>
                  <a:pt x="36478" y="14288"/>
                  <a:pt x="42863" y="20672"/>
                  <a:pt x="42863" y="28575"/>
                </a:cubicBezTo>
                <a:lnTo>
                  <a:pt x="42863" y="64294"/>
                </a:lnTo>
                <a:lnTo>
                  <a:pt x="14288" y="64294"/>
                </a:lnTo>
                <a:lnTo>
                  <a:pt x="14288" y="28575"/>
                </a:lnTo>
                <a:close/>
                <a:moveTo>
                  <a:pt x="100013" y="28575"/>
                </a:moveTo>
                <a:cubicBezTo>
                  <a:pt x="100013" y="20672"/>
                  <a:pt x="106397" y="14288"/>
                  <a:pt x="114300" y="14288"/>
                </a:cubicBezTo>
                <a:cubicBezTo>
                  <a:pt x="122203" y="14288"/>
                  <a:pt x="128588" y="20672"/>
                  <a:pt x="128588" y="28575"/>
                </a:cubicBezTo>
                <a:lnTo>
                  <a:pt x="128588" y="71438"/>
                </a:lnTo>
                <a:cubicBezTo>
                  <a:pt x="128588" y="79340"/>
                  <a:pt x="122203" y="85725"/>
                  <a:pt x="114300" y="85725"/>
                </a:cubicBezTo>
                <a:cubicBezTo>
                  <a:pt x="106397" y="85725"/>
                  <a:pt x="100013" y="79340"/>
                  <a:pt x="100013" y="71438"/>
                </a:cubicBezTo>
                <a:lnTo>
                  <a:pt x="100013" y="28575"/>
                </a:lnTo>
                <a:close/>
                <a:moveTo>
                  <a:pt x="142875" y="57150"/>
                </a:moveTo>
                <a:cubicBezTo>
                  <a:pt x="142875" y="49247"/>
                  <a:pt x="149260" y="42863"/>
                  <a:pt x="157163" y="42863"/>
                </a:cubicBezTo>
                <a:cubicBezTo>
                  <a:pt x="165065" y="42863"/>
                  <a:pt x="171450" y="49247"/>
                  <a:pt x="171450" y="57150"/>
                </a:cubicBezTo>
                <a:lnTo>
                  <a:pt x="171450" y="85725"/>
                </a:lnTo>
                <a:cubicBezTo>
                  <a:pt x="171450" y="93628"/>
                  <a:pt x="165065" y="100013"/>
                  <a:pt x="157163" y="100013"/>
                </a:cubicBezTo>
                <a:cubicBezTo>
                  <a:pt x="149260" y="100013"/>
                  <a:pt x="142875" y="93628"/>
                  <a:pt x="142875" y="85725"/>
                </a:cubicBezTo>
                <a:lnTo>
                  <a:pt x="142875" y="57150"/>
                </a:lnTo>
                <a:close/>
                <a:moveTo>
                  <a:pt x="100013" y="96441"/>
                </a:moveTo>
                <a:lnTo>
                  <a:pt x="100013" y="96173"/>
                </a:lnTo>
                <a:cubicBezTo>
                  <a:pt x="104209" y="98584"/>
                  <a:pt x="109076" y="100013"/>
                  <a:pt x="114300" y="100013"/>
                </a:cubicBezTo>
                <a:cubicBezTo>
                  <a:pt x="120194" y="100013"/>
                  <a:pt x="125641" y="98227"/>
                  <a:pt x="130195" y="95190"/>
                </a:cubicBezTo>
                <a:cubicBezTo>
                  <a:pt x="134079" y="106308"/>
                  <a:pt x="144706" y="114300"/>
                  <a:pt x="157163" y="114300"/>
                </a:cubicBezTo>
                <a:cubicBezTo>
                  <a:pt x="162386" y="114300"/>
                  <a:pt x="167253" y="112916"/>
                  <a:pt x="171450" y="110460"/>
                </a:cubicBezTo>
                <a:lnTo>
                  <a:pt x="171450" y="114300"/>
                </a:lnTo>
                <a:cubicBezTo>
                  <a:pt x="171450" y="137651"/>
                  <a:pt x="160243" y="158413"/>
                  <a:pt x="142875" y="171450"/>
                </a:cubicBezTo>
                <a:lnTo>
                  <a:pt x="142875" y="214313"/>
                </a:lnTo>
                <a:cubicBezTo>
                  <a:pt x="142875" y="222215"/>
                  <a:pt x="136490" y="228600"/>
                  <a:pt x="128588" y="228600"/>
                </a:cubicBezTo>
                <a:lnTo>
                  <a:pt x="57150" y="228600"/>
                </a:lnTo>
                <a:cubicBezTo>
                  <a:pt x="49247" y="228600"/>
                  <a:pt x="42863" y="222215"/>
                  <a:pt x="42863" y="214313"/>
                </a:cubicBezTo>
                <a:lnTo>
                  <a:pt x="42863" y="179308"/>
                </a:lnTo>
                <a:cubicBezTo>
                  <a:pt x="35138" y="175781"/>
                  <a:pt x="28039" y="170914"/>
                  <a:pt x="21922" y="164797"/>
                </a:cubicBezTo>
                <a:lnTo>
                  <a:pt x="16743" y="159618"/>
                </a:lnTo>
                <a:cubicBezTo>
                  <a:pt x="6028" y="148903"/>
                  <a:pt x="0" y="134347"/>
                  <a:pt x="0" y="119211"/>
                </a:cubicBezTo>
                <a:lnTo>
                  <a:pt x="0" y="107156"/>
                </a:lnTo>
                <a:cubicBezTo>
                  <a:pt x="0" y="91395"/>
                  <a:pt x="12814" y="78581"/>
                  <a:pt x="28575" y="78581"/>
                </a:cubicBezTo>
                <a:lnTo>
                  <a:pt x="67866" y="78581"/>
                </a:lnTo>
                <a:cubicBezTo>
                  <a:pt x="77733" y="78581"/>
                  <a:pt x="85725" y="86573"/>
                  <a:pt x="85725" y="96441"/>
                </a:cubicBezTo>
                <a:cubicBezTo>
                  <a:pt x="85725" y="106308"/>
                  <a:pt x="77733" y="114300"/>
                  <a:pt x="67866" y="114300"/>
                </a:cubicBezTo>
                <a:lnTo>
                  <a:pt x="42863" y="114300"/>
                </a:lnTo>
                <a:cubicBezTo>
                  <a:pt x="38933" y="114300"/>
                  <a:pt x="35719" y="117515"/>
                  <a:pt x="35719" y="121444"/>
                </a:cubicBezTo>
                <a:cubicBezTo>
                  <a:pt x="35719" y="125373"/>
                  <a:pt x="38933" y="128588"/>
                  <a:pt x="42863" y="128588"/>
                </a:cubicBezTo>
                <a:lnTo>
                  <a:pt x="67866" y="128588"/>
                </a:lnTo>
                <a:cubicBezTo>
                  <a:pt x="85636" y="128588"/>
                  <a:pt x="100013" y="114211"/>
                  <a:pt x="100013" y="96441"/>
                </a:cubicBezTo>
                <a:close/>
              </a:path>
            </a:pathLst>
          </a:custGeom>
          <a:solidFill>
            <a:srgbClr val="8B949E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0" name="Text 38"/>
          <p:cNvSpPr/>
          <p:nvPr/>
        </p:nvSpPr>
        <p:spPr>
          <a:xfrm>
            <a:off x="8910281" y="1722120"/>
            <a:ext cx="1000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Activisme</a:t>
            </a:r>
            <a:endParaRPr lang="en-US" sz="1600"/>
          </a:p>
        </p:txBody>
      </p:sp>
      <p:sp>
        <p:nvSpPr>
          <p:cNvPr id="41" name="Text 39"/>
          <p:cNvSpPr/>
          <p:nvPr/>
        </p:nvSpPr>
        <p:spPr>
          <a:xfrm>
            <a:off x="8910281" y="1988820"/>
            <a:ext cx="971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Onrust stoken</a:t>
            </a:r>
            <a:endParaRPr lang="en-US" sz="1600"/>
          </a:p>
        </p:txBody>
      </p:sp>
      <p:sp>
        <p:nvSpPr>
          <p:cNvPr id="42" name="Text 40"/>
          <p:cNvSpPr/>
          <p:nvPr/>
        </p:nvSpPr>
        <p:spPr>
          <a:xfrm>
            <a:off x="8262581" y="2331720"/>
            <a:ext cx="3467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Hacktivisten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voeren DDoS-aanvallen uit om politieke onrust te stoken.</a:t>
            </a:r>
            <a:endParaRPr lang="en-US" sz="1600"/>
          </a:p>
        </p:txBody>
      </p:sp>
      <p:sp>
        <p:nvSpPr>
          <p:cNvPr id="43" name="Shape 41"/>
          <p:cNvSpPr/>
          <p:nvPr/>
        </p:nvSpPr>
        <p:spPr>
          <a:xfrm>
            <a:off x="8262581" y="2941320"/>
            <a:ext cx="3390900" cy="1066800"/>
          </a:xfrm>
          <a:custGeom>
            <a:avLst/>
            <a:gdLst/>
            <a:ahLst/>
            <a:cxnLst/>
            <a:rect l="l" t="t" r="r" b="b"/>
            <a:pathLst>
              <a:path w="3390900" h="1066800">
                <a:moveTo>
                  <a:pt x="114297" y="0"/>
                </a:moveTo>
                <a:lnTo>
                  <a:pt x="3276603" y="0"/>
                </a:lnTo>
                <a:cubicBezTo>
                  <a:pt x="3339728" y="0"/>
                  <a:pt x="3390900" y="51172"/>
                  <a:pt x="3390900" y="114297"/>
                </a:cubicBezTo>
                <a:lnTo>
                  <a:pt x="3390900" y="952503"/>
                </a:lnTo>
                <a:cubicBezTo>
                  <a:pt x="3390900" y="1015628"/>
                  <a:pt x="3339728" y="1066800"/>
                  <a:pt x="327660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4" name="Text 42"/>
          <p:cNvSpPr/>
          <p:nvPr/>
        </p:nvSpPr>
        <p:spPr>
          <a:xfrm>
            <a:off x="8376881" y="3055620"/>
            <a:ext cx="3238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Voorbeelden</a:t>
            </a:r>
            <a:endParaRPr lang="en-US" sz="1600"/>
          </a:p>
        </p:txBody>
      </p:sp>
      <p:sp>
        <p:nvSpPr>
          <p:cNvPr id="45" name="Shape 43"/>
          <p:cNvSpPr/>
          <p:nvPr/>
        </p:nvSpPr>
        <p:spPr>
          <a:xfrm>
            <a:off x="8386406" y="339852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42875" y="-4762"/>
                </a:moveTo>
                <a:cubicBezTo>
                  <a:pt x="144929" y="-4762"/>
                  <a:pt x="146745" y="-3453"/>
                  <a:pt x="147399" y="-1518"/>
                </a:cubicBezTo>
                <a:lnTo>
                  <a:pt x="151418" y="10507"/>
                </a:lnTo>
                <a:lnTo>
                  <a:pt x="163443" y="14526"/>
                </a:lnTo>
                <a:cubicBezTo>
                  <a:pt x="165378" y="15180"/>
                  <a:pt x="166688" y="16996"/>
                  <a:pt x="166688" y="19050"/>
                </a:cubicBezTo>
                <a:cubicBezTo>
                  <a:pt x="166688" y="21104"/>
                  <a:pt x="165378" y="22920"/>
                  <a:pt x="163443" y="23574"/>
                </a:cubicBezTo>
                <a:lnTo>
                  <a:pt x="151418" y="27593"/>
                </a:lnTo>
                <a:lnTo>
                  <a:pt x="147399" y="39618"/>
                </a:lnTo>
                <a:cubicBezTo>
                  <a:pt x="146745" y="41553"/>
                  <a:pt x="144929" y="42863"/>
                  <a:pt x="142875" y="42863"/>
                </a:cubicBezTo>
                <a:cubicBezTo>
                  <a:pt x="140821" y="42863"/>
                  <a:pt x="139005" y="41553"/>
                  <a:pt x="138351" y="39618"/>
                </a:cubicBezTo>
                <a:lnTo>
                  <a:pt x="134332" y="27593"/>
                </a:lnTo>
                <a:lnTo>
                  <a:pt x="122307" y="23574"/>
                </a:lnTo>
                <a:cubicBezTo>
                  <a:pt x="120372" y="22920"/>
                  <a:pt x="119062" y="21104"/>
                  <a:pt x="119062" y="19050"/>
                </a:cubicBezTo>
                <a:cubicBezTo>
                  <a:pt x="119062" y="16996"/>
                  <a:pt x="120372" y="15180"/>
                  <a:pt x="122307" y="14526"/>
                </a:cubicBezTo>
                <a:lnTo>
                  <a:pt x="134332" y="10507"/>
                </a:lnTo>
                <a:lnTo>
                  <a:pt x="138351" y="-1518"/>
                </a:lnTo>
                <a:cubicBezTo>
                  <a:pt x="139005" y="-3453"/>
                  <a:pt x="140821" y="-4762"/>
                  <a:pt x="142875" y="-4762"/>
                </a:cubicBezTo>
                <a:close/>
                <a:moveTo>
                  <a:pt x="95667" y="28992"/>
                </a:moveTo>
                <a:cubicBezTo>
                  <a:pt x="99387" y="25271"/>
                  <a:pt x="105430" y="25271"/>
                  <a:pt x="109151" y="28992"/>
                </a:cubicBezTo>
                <a:lnTo>
                  <a:pt x="132963" y="52804"/>
                </a:lnTo>
                <a:cubicBezTo>
                  <a:pt x="136684" y="56525"/>
                  <a:pt x="136684" y="62567"/>
                  <a:pt x="132963" y="66288"/>
                </a:cubicBezTo>
                <a:lnTo>
                  <a:pt x="129719" y="69533"/>
                </a:lnTo>
                <a:cubicBezTo>
                  <a:pt x="132070" y="76081"/>
                  <a:pt x="133350" y="83135"/>
                  <a:pt x="133350" y="90517"/>
                </a:cubicBezTo>
                <a:cubicBezTo>
                  <a:pt x="133350" y="124718"/>
                  <a:pt x="105638" y="152430"/>
                  <a:pt x="71438" y="152430"/>
                </a:cubicBezTo>
                <a:cubicBezTo>
                  <a:pt x="37237" y="152430"/>
                  <a:pt x="9525" y="124688"/>
                  <a:pt x="9525" y="90488"/>
                </a:cubicBezTo>
                <a:cubicBezTo>
                  <a:pt x="9525" y="56287"/>
                  <a:pt x="37237" y="28575"/>
                  <a:pt x="71438" y="28575"/>
                </a:cubicBezTo>
                <a:cubicBezTo>
                  <a:pt x="78790" y="28575"/>
                  <a:pt x="85874" y="29855"/>
                  <a:pt x="92422" y="32236"/>
                </a:cubicBezTo>
                <a:lnTo>
                  <a:pt x="95667" y="28992"/>
                </a:lnTo>
                <a:close/>
                <a:moveTo>
                  <a:pt x="42863" y="90488"/>
                </a:moveTo>
                <a:cubicBezTo>
                  <a:pt x="42863" y="74712"/>
                  <a:pt x="55662" y="61912"/>
                  <a:pt x="71438" y="61912"/>
                </a:cubicBezTo>
                <a:cubicBezTo>
                  <a:pt x="75396" y="61912"/>
                  <a:pt x="78581" y="58728"/>
                  <a:pt x="78581" y="54769"/>
                </a:cubicBezTo>
                <a:cubicBezTo>
                  <a:pt x="78581" y="50810"/>
                  <a:pt x="75396" y="47625"/>
                  <a:pt x="71438" y="47625"/>
                </a:cubicBezTo>
                <a:cubicBezTo>
                  <a:pt x="47774" y="47625"/>
                  <a:pt x="28575" y="66824"/>
                  <a:pt x="28575" y="90488"/>
                </a:cubicBezTo>
                <a:cubicBezTo>
                  <a:pt x="28575" y="94446"/>
                  <a:pt x="31760" y="97631"/>
                  <a:pt x="35719" y="97631"/>
                </a:cubicBezTo>
                <a:cubicBezTo>
                  <a:pt x="39678" y="97631"/>
                  <a:pt x="42863" y="94446"/>
                  <a:pt x="42863" y="90488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6" name="Text 44"/>
          <p:cNvSpPr/>
          <p:nvPr/>
        </p:nvSpPr>
        <p:spPr>
          <a:xfrm>
            <a:off x="8643581" y="3360420"/>
            <a:ext cx="1704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DDoS tijdens NAVO-top</a:t>
            </a:r>
            <a:endParaRPr lang="en-US" sz="1600"/>
          </a:p>
        </p:txBody>
      </p:sp>
      <p:sp>
        <p:nvSpPr>
          <p:cNvPr id="47" name="Shape 45"/>
          <p:cNvSpPr/>
          <p:nvPr/>
        </p:nvSpPr>
        <p:spPr>
          <a:xfrm>
            <a:off x="8386406" y="370332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42875" y="-4762"/>
                </a:moveTo>
                <a:cubicBezTo>
                  <a:pt x="144929" y="-4762"/>
                  <a:pt x="146745" y="-3453"/>
                  <a:pt x="147399" y="-1518"/>
                </a:cubicBezTo>
                <a:lnTo>
                  <a:pt x="151418" y="10507"/>
                </a:lnTo>
                <a:lnTo>
                  <a:pt x="163443" y="14526"/>
                </a:lnTo>
                <a:cubicBezTo>
                  <a:pt x="165378" y="15180"/>
                  <a:pt x="166688" y="16996"/>
                  <a:pt x="166688" y="19050"/>
                </a:cubicBezTo>
                <a:cubicBezTo>
                  <a:pt x="166688" y="21104"/>
                  <a:pt x="165378" y="22920"/>
                  <a:pt x="163443" y="23574"/>
                </a:cubicBezTo>
                <a:lnTo>
                  <a:pt x="151418" y="27593"/>
                </a:lnTo>
                <a:lnTo>
                  <a:pt x="147399" y="39618"/>
                </a:lnTo>
                <a:cubicBezTo>
                  <a:pt x="146745" y="41553"/>
                  <a:pt x="144929" y="42863"/>
                  <a:pt x="142875" y="42863"/>
                </a:cubicBezTo>
                <a:cubicBezTo>
                  <a:pt x="140821" y="42863"/>
                  <a:pt x="139005" y="41553"/>
                  <a:pt x="138351" y="39618"/>
                </a:cubicBezTo>
                <a:lnTo>
                  <a:pt x="134332" y="27593"/>
                </a:lnTo>
                <a:lnTo>
                  <a:pt x="122307" y="23574"/>
                </a:lnTo>
                <a:cubicBezTo>
                  <a:pt x="120372" y="22920"/>
                  <a:pt x="119062" y="21104"/>
                  <a:pt x="119062" y="19050"/>
                </a:cubicBezTo>
                <a:cubicBezTo>
                  <a:pt x="119062" y="16996"/>
                  <a:pt x="120372" y="15180"/>
                  <a:pt x="122307" y="14526"/>
                </a:cubicBezTo>
                <a:lnTo>
                  <a:pt x="134332" y="10507"/>
                </a:lnTo>
                <a:lnTo>
                  <a:pt x="138351" y="-1518"/>
                </a:lnTo>
                <a:cubicBezTo>
                  <a:pt x="139005" y="-3453"/>
                  <a:pt x="140821" y="-4762"/>
                  <a:pt x="142875" y="-4762"/>
                </a:cubicBezTo>
                <a:close/>
                <a:moveTo>
                  <a:pt x="95667" y="28992"/>
                </a:moveTo>
                <a:cubicBezTo>
                  <a:pt x="99387" y="25271"/>
                  <a:pt x="105430" y="25271"/>
                  <a:pt x="109151" y="28992"/>
                </a:cubicBezTo>
                <a:lnTo>
                  <a:pt x="132963" y="52804"/>
                </a:lnTo>
                <a:cubicBezTo>
                  <a:pt x="136684" y="56525"/>
                  <a:pt x="136684" y="62567"/>
                  <a:pt x="132963" y="66288"/>
                </a:cubicBezTo>
                <a:lnTo>
                  <a:pt x="129719" y="69533"/>
                </a:lnTo>
                <a:cubicBezTo>
                  <a:pt x="132070" y="76081"/>
                  <a:pt x="133350" y="83135"/>
                  <a:pt x="133350" y="90517"/>
                </a:cubicBezTo>
                <a:cubicBezTo>
                  <a:pt x="133350" y="124718"/>
                  <a:pt x="105638" y="152430"/>
                  <a:pt x="71438" y="152430"/>
                </a:cubicBezTo>
                <a:cubicBezTo>
                  <a:pt x="37237" y="152430"/>
                  <a:pt x="9525" y="124688"/>
                  <a:pt x="9525" y="90488"/>
                </a:cubicBezTo>
                <a:cubicBezTo>
                  <a:pt x="9525" y="56287"/>
                  <a:pt x="37237" y="28575"/>
                  <a:pt x="71438" y="28575"/>
                </a:cubicBezTo>
                <a:cubicBezTo>
                  <a:pt x="78790" y="28575"/>
                  <a:pt x="85874" y="29855"/>
                  <a:pt x="92422" y="32236"/>
                </a:cubicBezTo>
                <a:lnTo>
                  <a:pt x="95667" y="28992"/>
                </a:lnTo>
                <a:close/>
                <a:moveTo>
                  <a:pt x="42863" y="90488"/>
                </a:moveTo>
                <a:cubicBezTo>
                  <a:pt x="42863" y="74712"/>
                  <a:pt x="55662" y="61912"/>
                  <a:pt x="71438" y="61912"/>
                </a:cubicBezTo>
                <a:cubicBezTo>
                  <a:pt x="75396" y="61912"/>
                  <a:pt x="78581" y="58728"/>
                  <a:pt x="78581" y="54769"/>
                </a:cubicBezTo>
                <a:cubicBezTo>
                  <a:pt x="78581" y="50810"/>
                  <a:pt x="75396" y="47625"/>
                  <a:pt x="71438" y="47625"/>
                </a:cubicBezTo>
                <a:cubicBezTo>
                  <a:pt x="47774" y="47625"/>
                  <a:pt x="28575" y="66824"/>
                  <a:pt x="28575" y="90488"/>
                </a:cubicBezTo>
                <a:cubicBezTo>
                  <a:pt x="28575" y="94446"/>
                  <a:pt x="31760" y="97631"/>
                  <a:pt x="35719" y="97631"/>
                </a:cubicBezTo>
                <a:cubicBezTo>
                  <a:pt x="39678" y="97631"/>
                  <a:pt x="42863" y="94446"/>
                  <a:pt x="42863" y="90488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8" name="Text 46"/>
          <p:cNvSpPr/>
          <p:nvPr/>
        </p:nvSpPr>
        <p:spPr>
          <a:xfrm>
            <a:off x="8643581" y="3665220"/>
            <a:ext cx="1895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Pro-Russische campagnes</a:t>
            </a:r>
            <a:endParaRPr lang="en-US" sz="1600"/>
          </a:p>
        </p:txBody>
      </p:sp>
      <p:sp>
        <p:nvSpPr>
          <p:cNvPr id="49" name="Shape 47"/>
          <p:cNvSpPr/>
          <p:nvPr/>
        </p:nvSpPr>
        <p:spPr>
          <a:xfrm>
            <a:off x="8262581" y="5311141"/>
            <a:ext cx="3390900" cy="419100"/>
          </a:xfrm>
          <a:custGeom>
            <a:avLst/>
            <a:gdLst/>
            <a:ahLst/>
            <a:cxnLst/>
            <a:rect l="l" t="t" r="r" b="b"/>
            <a:pathLst>
              <a:path w="3390900" h="419100">
                <a:moveTo>
                  <a:pt x="114301" y="0"/>
                </a:moveTo>
                <a:lnTo>
                  <a:pt x="3276599" y="0"/>
                </a:lnTo>
                <a:cubicBezTo>
                  <a:pt x="3339683" y="0"/>
                  <a:pt x="3390900" y="51217"/>
                  <a:pt x="3390900" y="114301"/>
                </a:cubicBezTo>
                <a:lnTo>
                  <a:pt x="3390900" y="304799"/>
                </a:lnTo>
                <a:cubicBezTo>
                  <a:pt x="3390900" y="367883"/>
                  <a:pt x="3339683" y="419100"/>
                  <a:pt x="32765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8B949E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50" name="Shape 48"/>
          <p:cNvSpPr/>
          <p:nvPr/>
        </p:nvSpPr>
        <p:spPr>
          <a:xfrm>
            <a:off x="8379262" y="5455920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83344" y="4167"/>
                </a:moveTo>
                <a:cubicBezTo>
                  <a:pt x="98293" y="4167"/>
                  <a:pt x="110430" y="16304"/>
                  <a:pt x="110430" y="31254"/>
                </a:cubicBezTo>
                <a:cubicBezTo>
                  <a:pt x="110430" y="46203"/>
                  <a:pt x="98293" y="58341"/>
                  <a:pt x="83344" y="58341"/>
                </a:cubicBezTo>
                <a:cubicBezTo>
                  <a:pt x="68394" y="58341"/>
                  <a:pt x="56257" y="46203"/>
                  <a:pt x="56257" y="31254"/>
                </a:cubicBezTo>
                <a:cubicBezTo>
                  <a:pt x="56257" y="16304"/>
                  <a:pt x="68394" y="4167"/>
                  <a:pt x="83344" y="4167"/>
                </a:cubicBezTo>
                <a:close/>
                <a:moveTo>
                  <a:pt x="25003" y="22920"/>
                </a:moveTo>
                <a:cubicBezTo>
                  <a:pt x="35353" y="22920"/>
                  <a:pt x="43755" y="31322"/>
                  <a:pt x="43755" y="41672"/>
                </a:cubicBezTo>
                <a:cubicBezTo>
                  <a:pt x="43755" y="52022"/>
                  <a:pt x="35353" y="60424"/>
                  <a:pt x="25003" y="60424"/>
                </a:cubicBezTo>
                <a:cubicBezTo>
                  <a:pt x="14653" y="60424"/>
                  <a:pt x="6251" y="52022"/>
                  <a:pt x="6251" y="41672"/>
                </a:cubicBezTo>
                <a:cubicBezTo>
                  <a:pt x="6251" y="31322"/>
                  <a:pt x="14653" y="22920"/>
                  <a:pt x="25003" y="22920"/>
                </a:cubicBezTo>
                <a:close/>
                <a:moveTo>
                  <a:pt x="0" y="108347"/>
                </a:moveTo>
                <a:cubicBezTo>
                  <a:pt x="0" y="89933"/>
                  <a:pt x="14924" y="75009"/>
                  <a:pt x="33337" y="75009"/>
                </a:cubicBezTo>
                <a:cubicBezTo>
                  <a:pt x="36671" y="75009"/>
                  <a:pt x="39901" y="75504"/>
                  <a:pt x="42948" y="76416"/>
                </a:cubicBezTo>
                <a:cubicBezTo>
                  <a:pt x="34379" y="86000"/>
                  <a:pt x="29170" y="98658"/>
                  <a:pt x="29170" y="112514"/>
                </a:cubicBezTo>
                <a:lnTo>
                  <a:pt x="29170" y="116681"/>
                </a:lnTo>
                <a:cubicBezTo>
                  <a:pt x="29170" y="119650"/>
                  <a:pt x="29795" y="122463"/>
                  <a:pt x="30915" y="125016"/>
                </a:cubicBezTo>
                <a:lnTo>
                  <a:pt x="8334" y="125016"/>
                </a:lnTo>
                <a:cubicBezTo>
                  <a:pt x="3724" y="125016"/>
                  <a:pt x="0" y="121291"/>
                  <a:pt x="0" y="116681"/>
                </a:cubicBezTo>
                <a:lnTo>
                  <a:pt x="0" y="108347"/>
                </a:lnTo>
                <a:close/>
                <a:moveTo>
                  <a:pt x="135772" y="125016"/>
                </a:moveTo>
                <a:cubicBezTo>
                  <a:pt x="136892" y="122463"/>
                  <a:pt x="137517" y="119650"/>
                  <a:pt x="137517" y="116681"/>
                </a:cubicBezTo>
                <a:lnTo>
                  <a:pt x="137517" y="112514"/>
                </a:lnTo>
                <a:cubicBezTo>
                  <a:pt x="137517" y="98658"/>
                  <a:pt x="132308" y="86000"/>
                  <a:pt x="123739" y="76416"/>
                </a:cubicBezTo>
                <a:cubicBezTo>
                  <a:pt x="126787" y="75504"/>
                  <a:pt x="130016" y="75009"/>
                  <a:pt x="133350" y="75009"/>
                </a:cubicBezTo>
                <a:cubicBezTo>
                  <a:pt x="151764" y="75009"/>
                  <a:pt x="166688" y="89933"/>
                  <a:pt x="166688" y="108347"/>
                </a:cubicBezTo>
                <a:lnTo>
                  <a:pt x="166688" y="116681"/>
                </a:lnTo>
                <a:cubicBezTo>
                  <a:pt x="166688" y="121291"/>
                  <a:pt x="162963" y="125016"/>
                  <a:pt x="158353" y="125016"/>
                </a:cubicBezTo>
                <a:lnTo>
                  <a:pt x="135772" y="125016"/>
                </a:lnTo>
                <a:close/>
                <a:moveTo>
                  <a:pt x="122932" y="41672"/>
                </a:moveTo>
                <a:cubicBezTo>
                  <a:pt x="122932" y="31322"/>
                  <a:pt x="131335" y="22920"/>
                  <a:pt x="141684" y="22920"/>
                </a:cubicBezTo>
                <a:cubicBezTo>
                  <a:pt x="152034" y="22920"/>
                  <a:pt x="160437" y="31322"/>
                  <a:pt x="160437" y="41672"/>
                </a:cubicBezTo>
                <a:cubicBezTo>
                  <a:pt x="160437" y="52022"/>
                  <a:pt x="152034" y="60424"/>
                  <a:pt x="141684" y="60424"/>
                </a:cubicBezTo>
                <a:cubicBezTo>
                  <a:pt x="131335" y="60424"/>
                  <a:pt x="122932" y="52022"/>
                  <a:pt x="122932" y="41672"/>
                </a:cubicBezTo>
                <a:close/>
                <a:moveTo>
                  <a:pt x="41672" y="112514"/>
                </a:moveTo>
                <a:cubicBezTo>
                  <a:pt x="41672" y="89490"/>
                  <a:pt x="60320" y="70842"/>
                  <a:pt x="83344" y="70842"/>
                </a:cubicBezTo>
                <a:cubicBezTo>
                  <a:pt x="106367" y="70842"/>
                  <a:pt x="125016" y="89490"/>
                  <a:pt x="125016" y="112514"/>
                </a:cubicBezTo>
                <a:lnTo>
                  <a:pt x="125016" y="116681"/>
                </a:lnTo>
                <a:cubicBezTo>
                  <a:pt x="125016" y="121291"/>
                  <a:pt x="121291" y="125016"/>
                  <a:pt x="116681" y="125016"/>
                </a:cubicBezTo>
                <a:lnTo>
                  <a:pt x="50006" y="125016"/>
                </a:lnTo>
                <a:cubicBezTo>
                  <a:pt x="45396" y="125016"/>
                  <a:pt x="41672" y="121291"/>
                  <a:pt x="41672" y="116681"/>
                </a:cubicBezTo>
                <a:lnTo>
                  <a:pt x="41672" y="112514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51" name="Text 49"/>
          <p:cNvSpPr/>
          <p:nvPr/>
        </p:nvSpPr>
        <p:spPr>
          <a:xfrm>
            <a:off x="8605481" y="5425441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NoName057(16)</a:t>
            </a: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pro-Russische hackers</a:t>
            </a:r>
            <a:endParaRPr lang="en-US" sz="1600"/>
          </a:p>
        </p:txBody>
      </p:sp>
      <p:sp>
        <p:nvSpPr>
          <p:cNvPr id="52" name="Shape 50"/>
          <p:cNvSpPr/>
          <p:nvPr/>
        </p:nvSpPr>
        <p:spPr>
          <a:xfrm>
            <a:off x="384810" y="6008371"/>
            <a:ext cx="11418570" cy="464820"/>
          </a:xfrm>
          <a:custGeom>
            <a:avLst/>
            <a:gdLst/>
            <a:ahLst/>
            <a:cxnLst/>
            <a:rect l="l" t="t" r="r" b="b"/>
            <a:pathLst>
              <a:path w="11418570" h="464820">
                <a:moveTo>
                  <a:pt x="114299" y="0"/>
                </a:moveTo>
                <a:lnTo>
                  <a:pt x="11304271" y="0"/>
                </a:lnTo>
                <a:cubicBezTo>
                  <a:pt x="11367396" y="0"/>
                  <a:pt x="11418570" y="51174"/>
                  <a:pt x="11418570" y="114299"/>
                </a:cubicBezTo>
                <a:lnTo>
                  <a:pt x="11418570" y="350521"/>
                </a:lnTo>
                <a:cubicBezTo>
                  <a:pt x="11418570" y="413646"/>
                  <a:pt x="11367396" y="464820"/>
                  <a:pt x="11304271" y="464820"/>
                </a:cubicBezTo>
                <a:lnTo>
                  <a:pt x="114299" y="464820"/>
                </a:lnTo>
                <a:cubicBezTo>
                  <a:pt x="51174" y="464820"/>
                  <a:pt x="0" y="413646"/>
                  <a:pt x="0" y="350521"/>
                </a:cubicBezTo>
                <a:lnTo>
                  <a:pt x="0" y="114299"/>
                </a:lnTo>
                <a:cubicBezTo>
                  <a:pt x="0" y="51174"/>
                  <a:pt x="51174" y="0"/>
                  <a:pt x="114299" y="0"/>
                </a:cubicBezTo>
                <a:close/>
              </a:path>
            </a:pathLst>
          </a:custGeom>
          <a:solidFill>
            <a:srgbClr val="F85149">
              <a:alpha val="10196"/>
            </a:srgbClr>
          </a:solidFill>
          <a:ln w="10160">
            <a:solidFill>
              <a:srgbClr val="F8514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53" name="Shape 51"/>
          <p:cNvSpPr/>
          <p:nvPr/>
        </p:nvSpPr>
        <p:spPr>
          <a:xfrm>
            <a:off x="3038237" y="616458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54" name="Text 52"/>
          <p:cNvSpPr/>
          <p:nvPr/>
        </p:nvSpPr>
        <p:spPr>
          <a:xfrm>
            <a:off x="712470" y="6126480"/>
            <a:ext cx="11010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Landen huren soms criminelen in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om het vuile werk te doen - de scheidslijn vervaagt</a:t>
            </a:r>
            <a:endParaRPr lang="en-US" sz="1600"/>
          </a:p>
        </p:txBody>
      </p:sp>
      <p:pic>
        <p:nvPicPr>
          <p:cNvPr id="55" name="Afbeelding 54" descr="Afbeelding met symbool, logo, embleem, tekst&#10;&#10;Door AI gegenereerde inhoud is mogelijk onjuist.">
            <a:extLst>
              <a:ext uri="{FF2B5EF4-FFF2-40B4-BE49-F238E27FC236}">
                <a16:creationId xmlns:a16="http://schemas.microsoft.com/office/drawing/2014/main" id="{459F1F26-CF94-0F31-4A34-C1B8CED3E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8674" y="-165400"/>
            <a:ext cx="1717639" cy="171763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" name="Text 1"/>
          <p:cNvSpPr/>
          <p:nvPr/>
        </p:nvSpPr>
        <p:spPr>
          <a:xfrm>
            <a:off x="482441" y="5334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2981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</a:t>
            </a:r>
            <a:endParaRPr lang="en-US" sz="1600"/>
          </a:p>
        </p:txBody>
      </p:sp>
      <p:sp>
        <p:nvSpPr>
          <p:cNvPr id="5" name="Text 3"/>
          <p:cNvSpPr/>
          <p:nvPr/>
        </p:nvSpPr>
        <p:spPr>
          <a:xfrm>
            <a:off x="952500" y="609600"/>
            <a:ext cx="30861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Wat is de impact?</a:t>
            </a:r>
            <a:endParaRPr lang="en-US" sz="1600"/>
          </a:p>
        </p:txBody>
      </p:sp>
      <p:sp>
        <p:nvSpPr>
          <p:cNvPr id="6" name="Text 4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Cyberaanvallen raken de echte wereld - ze blijven niet beperkt tot de computer</a:t>
            </a:r>
            <a:endParaRPr lang="en-US" sz="1600"/>
          </a:p>
        </p:txBody>
      </p:sp>
      <p:sp>
        <p:nvSpPr>
          <p:cNvPr id="7" name="Shape 5"/>
          <p:cNvSpPr/>
          <p:nvPr/>
        </p:nvSpPr>
        <p:spPr>
          <a:xfrm>
            <a:off x="384810" y="1527810"/>
            <a:ext cx="5627370" cy="2388870"/>
          </a:xfrm>
          <a:custGeom>
            <a:avLst/>
            <a:gdLst/>
            <a:ahLst/>
            <a:cxnLst/>
            <a:rect l="l" t="t" r="r" b="b"/>
            <a:pathLst>
              <a:path w="5627370" h="2388870">
                <a:moveTo>
                  <a:pt x="152410" y="0"/>
                </a:moveTo>
                <a:lnTo>
                  <a:pt x="5474960" y="0"/>
                </a:lnTo>
                <a:cubicBezTo>
                  <a:pt x="5559134" y="0"/>
                  <a:pt x="5627370" y="68236"/>
                  <a:pt x="5627370" y="152410"/>
                </a:cubicBezTo>
                <a:lnTo>
                  <a:pt x="5627370" y="2236460"/>
                </a:lnTo>
                <a:cubicBezTo>
                  <a:pt x="5627370" y="2320634"/>
                  <a:pt x="5559134" y="2388870"/>
                  <a:pt x="5474960" y="2388870"/>
                </a:cubicBezTo>
                <a:lnTo>
                  <a:pt x="152410" y="2388870"/>
                </a:lnTo>
                <a:cubicBezTo>
                  <a:pt x="68236" y="2388870"/>
                  <a:pt x="0" y="2320634"/>
                  <a:pt x="0" y="223646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F8514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8" name="Shape 6"/>
          <p:cNvSpPr/>
          <p:nvPr/>
        </p:nvSpPr>
        <p:spPr>
          <a:xfrm>
            <a:off x="541020" y="16840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85149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9" name="Shape 7"/>
          <p:cNvSpPr/>
          <p:nvPr/>
        </p:nvSpPr>
        <p:spPr>
          <a:xfrm>
            <a:off x="679133" y="183642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7300" y="42863"/>
                </a:moveTo>
                <a:cubicBezTo>
                  <a:pt x="179889" y="42863"/>
                  <a:pt x="172700" y="44872"/>
                  <a:pt x="166405" y="48533"/>
                </a:cubicBezTo>
                <a:cubicBezTo>
                  <a:pt x="159350" y="41389"/>
                  <a:pt x="151135" y="35406"/>
                  <a:pt x="142071" y="30897"/>
                </a:cubicBezTo>
                <a:cubicBezTo>
                  <a:pt x="154662" y="20181"/>
                  <a:pt x="170691" y="14288"/>
                  <a:pt x="187300" y="14288"/>
                </a:cubicBezTo>
                <a:cubicBezTo>
                  <a:pt x="225876" y="14288"/>
                  <a:pt x="257175" y="45541"/>
                  <a:pt x="257175" y="84162"/>
                </a:cubicBezTo>
                <a:cubicBezTo>
                  <a:pt x="257175" y="102691"/>
                  <a:pt x="249808" y="120461"/>
                  <a:pt x="236726" y="133543"/>
                </a:cubicBezTo>
                <a:lnTo>
                  <a:pt x="204981" y="165289"/>
                </a:lnTo>
                <a:cubicBezTo>
                  <a:pt x="191899" y="178371"/>
                  <a:pt x="174129" y="185738"/>
                  <a:pt x="155600" y="185738"/>
                </a:cubicBezTo>
                <a:cubicBezTo>
                  <a:pt x="117024" y="185738"/>
                  <a:pt x="85725" y="154484"/>
                  <a:pt x="85725" y="115863"/>
                </a:cubicBezTo>
                <a:cubicBezTo>
                  <a:pt x="85725" y="115193"/>
                  <a:pt x="85725" y="114523"/>
                  <a:pt x="85770" y="113854"/>
                </a:cubicBezTo>
                <a:cubicBezTo>
                  <a:pt x="85993" y="105951"/>
                  <a:pt x="92556" y="99745"/>
                  <a:pt x="100459" y="99968"/>
                </a:cubicBezTo>
                <a:cubicBezTo>
                  <a:pt x="108362" y="100191"/>
                  <a:pt x="114568" y="106754"/>
                  <a:pt x="114345" y="114657"/>
                </a:cubicBezTo>
                <a:cubicBezTo>
                  <a:pt x="114345" y="115059"/>
                  <a:pt x="114345" y="115461"/>
                  <a:pt x="114345" y="115818"/>
                </a:cubicBezTo>
                <a:cubicBezTo>
                  <a:pt x="114345" y="138633"/>
                  <a:pt x="132829" y="157118"/>
                  <a:pt x="155644" y="157118"/>
                </a:cubicBezTo>
                <a:cubicBezTo>
                  <a:pt x="166583" y="157118"/>
                  <a:pt x="177076" y="152787"/>
                  <a:pt x="184845" y="145018"/>
                </a:cubicBezTo>
                <a:lnTo>
                  <a:pt x="216590" y="113273"/>
                </a:lnTo>
                <a:cubicBezTo>
                  <a:pt x="224314" y="105549"/>
                  <a:pt x="228689" y="95012"/>
                  <a:pt x="228689" y="84073"/>
                </a:cubicBezTo>
                <a:cubicBezTo>
                  <a:pt x="228689" y="61258"/>
                  <a:pt x="210205" y="42773"/>
                  <a:pt x="187389" y="42773"/>
                </a:cubicBezTo>
                <a:close/>
                <a:moveTo>
                  <a:pt x="122873" y="77376"/>
                </a:moveTo>
                <a:cubicBezTo>
                  <a:pt x="122024" y="77019"/>
                  <a:pt x="121176" y="76527"/>
                  <a:pt x="120417" y="75992"/>
                </a:cubicBezTo>
                <a:cubicBezTo>
                  <a:pt x="114791" y="73089"/>
                  <a:pt x="108362" y="71438"/>
                  <a:pt x="101620" y="71438"/>
                </a:cubicBezTo>
                <a:cubicBezTo>
                  <a:pt x="90681" y="71438"/>
                  <a:pt x="80189" y="75768"/>
                  <a:pt x="72420" y="83537"/>
                </a:cubicBezTo>
                <a:lnTo>
                  <a:pt x="40675" y="115282"/>
                </a:lnTo>
                <a:cubicBezTo>
                  <a:pt x="32951" y="123006"/>
                  <a:pt x="28575" y="133543"/>
                  <a:pt x="28575" y="144482"/>
                </a:cubicBezTo>
                <a:cubicBezTo>
                  <a:pt x="28575" y="167298"/>
                  <a:pt x="47059" y="185782"/>
                  <a:pt x="69875" y="185782"/>
                </a:cubicBezTo>
                <a:cubicBezTo>
                  <a:pt x="77242" y="185782"/>
                  <a:pt x="84430" y="183818"/>
                  <a:pt x="90726" y="180156"/>
                </a:cubicBezTo>
                <a:cubicBezTo>
                  <a:pt x="97780" y="187300"/>
                  <a:pt x="105995" y="193283"/>
                  <a:pt x="115104" y="197793"/>
                </a:cubicBezTo>
                <a:cubicBezTo>
                  <a:pt x="102513" y="208464"/>
                  <a:pt x="86529" y="214402"/>
                  <a:pt x="69875" y="214402"/>
                </a:cubicBezTo>
                <a:cubicBezTo>
                  <a:pt x="31299" y="214402"/>
                  <a:pt x="0" y="183148"/>
                  <a:pt x="0" y="144527"/>
                </a:cubicBezTo>
                <a:cubicBezTo>
                  <a:pt x="0" y="125998"/>
                  <a:pt x="7367" y="108228"/>
                  <a:pt x="20449" y="95146"/>
                </a:cubicBezTo>
                <a:lnTo>
                  <a:pt x="52194" y="63401"/>
                </a:lnTo>
                <a:cubicBezTo>
                  <a:pt x="65276" y="50319"/>
                  <a:pt x="83046" y="42952"/>
                  <a:pt x="101575" y="42952"/>
                </a:cubicBezTo>
                <a:cubicBezTo>
                  <a:pt x="140241" y="42952"/>
                  <a:pt x="171450" y="74474"/>
                  <a:pt x="171450" y="113005"/>
                </a:cubicBezTo>
                <a:cubicBezTo>
                  <a:pt x="171450" y="113586"/>
                  <a:pt x="171450" y="114166"/>
                  <a:pt x="171450" y="114746"/>
                </a:cubicBezTo>
                <a:cubicBezTo>
                  <a:pt x="171271" y="122649"/>
                  <a:pt x="164708" y="128855"/>
                  <a:pt x="156805" y="128677"/>
                </a:cubicBezTo>
                <a:cubicBezTo>
                  <a:pt x="148903" y="128498"/>
                  <a:pt x="142696" y="121935"/>
                  <a:pt x="142875" y="114032"/>
                </a:cubicBezTo>
                <a:cubicBezTo>
                  <a:pt x="142875" y="113675"/>
                  <a:pt x="142875" y="113362"/>
                  <a:pt x="142875" y="113005"/>
                </a:cubicBezTo>
                <a:cubicBezTo>
                  <a:pt x="142875" y="97959"/>
                  <a:pt x="134838" y="84743"/>
                  <a:pt x="122873" y="77465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0" name="Text 8"/>
          <p:cNvSpPr/>
          <p:nvPr/>
        </p:nvSpPr>
        <p:spPr>
          <a:xfrm>
            <a:off x="1226820" y="1684020"/>
            <a:ext cx="472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Keteneffecten</a:t>
            </a:r>
            <a:endParaRPr lang="en-US" sz="1600"/>
          </a:p>
        </p:txBody>
      </p:sp>
      <p:sp>
        <p:nvSpPr>
          <p:cNvPr id="11" name="Text 9"/>
          <p:cNvSpPr/>
          <p:nvPr/>
        </p:nvSpPr>
        <p:spPr>
          <a:xfrm>
            <a:off x="1226820" y="2026920"/>
            <a:ext cx="47053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30% van de gevallen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komt de aanval binnen via een externe leverancier.</a:t>
            </a:r>
            <a:endParaRPr lang="en-US" sz="1600"/>
          </a:p>
        </p:txBody>
      </p:sp>
      <p:sp>
        <p:nvSpPr>
          <p:cNvPr id="12" name="Shape 10"/>
          <p:cNvSpPr/>
          <p:nvPr/>
        </p:nvSpPr>
        <p:spPr>
          <a:xfrm>
            <a:off x="1226820" y="2636523"/>
            <a:ext cx="4629150" cy="723900"/>
          </a:xfrm>
          <a:custGeom>
            <a:avLst/>
            <a:gdLst/>
            <a:ahLst/>
            <a:cxnLst/>
            <a:rect l="l" t="t" r="r" b="b"/>
            <a:pathLst>
              <a:path w="4629150" h="723900">
                <a:moveTo>
                  <a:pt x="114297" y="0"/>
                </a:moveTo>
                <a:lnTo>
                  <a:pt x="4514853" y="0"/>
                </a:lnTo>
                <a:cubicBezTo>
                  <a:pt x="4577978" y="0"/>
                  <a:pt x="4629150" y="51172"/>
                  <a:pt x="4629150" y="114297"/>
                </a:cubicBezTo>
                <a:lnTo>
                  <a:pt x="4629150" y="609603"/>
                </a:lnTo>
                <a:cubicBezTo>
                  <a:pt x="4629150" y="672728"/>
                  <a:pt x="4577978" y="723900"/>
                  <a:pt x="451485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85149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3" name="Text 11"/>
          <p:cNvSpPr/>
          <p:nvPr/>
        </p:nvSpPr>
        <p:spPr>
          <a:xfrm>
            <a:off x="1341120" y="2788802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Via leverancier</a:t>
            </a:r>
            <a:endParaRPr lang="en-US" sz="1600"/>
          </a:p>
        </p:txBody>
      </p:sp>
      <p:sp>
        <p:nvSpPr>
          <p:cNvPr id="14" name="Text 12"/>
          <p:cNvSpPr/>
          <p:nvPr/>
        </p:nvSpPr>
        <p:spPr>
          <a:xfrm>
            <a:off x="5287923" y="2750823"/>
            <a:ext cx="57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F8514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30%</a:t>
            </a:r>
            <a:endParaRPr lang="en-US" sz="1600"/>
          </a:p>
        </p:txBody>
      </p:sp>
      <p:sp>
        <p:nvSpPr>
          <p:cNvPr id="15" name="Shape 13"/>
          <p:cNvSpPr/>
          <p:nvPr/>
        </p:nvSpPr>
        <p:spPr>
          <a:xfrm>
            <a:off x="1341120" y="3131702"/>
            <a:ext cx="4400550" cy="114300"/>
          </a:xfrm>
          <a:custGeom>
            <a:avLst/>
            <a:gdLst/>
            <a:ahLst/>
            <a:cxnLst/>
            <a:rect l="l" t="t" r="r" b="b"/>
            <a:pathLst>
              <a:path w="4400550" h="114300">
                <a:moveTo>
                  <a:pt x="57150" y="0"/>
                </a:moveTo>
                <a:lnTo>
                  <a:pt x="4343400" y="0"/>
                </a:lnTo>
                <a:cubicBezTo>
                  <a:pt x="4374942" y="0"/>
                  <a:pt x="4400550" y="25608"/>
                  <a:pt x="4400550" y="57150"/>
                </a:cubicBezTo>
                <a:lnTo>
                  <a:pt x="4400550" y="57150"/>
                </a:lnTo>
                <a:cubicBezTo>
                  <a:pt x="4400550" y="88692"/>
                  <a:pt x="4374942" y="114300"/>
                  <a:pt x="434340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0D1117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6" name="Shape 14"/>
          <p:cNvSpPr/>
          <p:nvPr/>
        </p:nvSpPr>
        <p:spPr>
          <a:xfrm>
            <a:off x="1341120" y="3131702"/>
            <a:ext cx="1323975" cy="114300"/>
          </a:xfrm>
          <a:custGeom>
            <a:avLst/>
            <a:gdLst/>
            <a:ahLst/>
            <a:cxnLst/>
            <a:rect l="l" t="t" r="r" b="b"/>
            <a:pathLst>
              <a:path w="1323975" h="114300">
                <a:moveTo>
                  <a:pt x="57150" y="0"/>
                </a:moveTo>
                <a:lnTo>
                  <a:pt x="1266825" y="0"/>
                </a:lnTo>
                <a:cubicBezTo>
                  <a:pt x="1298367" y="0"/>
                  <a:pt x="1323975" y="25608"/>
                  <a:pt x="1323975" y="57150"/>
                </a:cubicBezTo>
                <a:lnTo>
                  <a:pt x="1323975" y="57150"/>
                </a:lnTo>
                <a:cubicBezTo>
                  <a:pt x="1323975" y="88692"/>
                  <a:pt x="1298367" y="114300"/>
                  <a:pt x="1266825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7" name="Shape 15"/>
          <p:cNvSpPr/>
          <p:nvPr/>
        </p:nvSpPr>
        <p:spPr>
          <a:xfrm>
            <a:off x="1245870" y="350508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6675" y="35421"/>
                </a:moveTo>
                <a:cubicBezTo>
                  <a:pt x="70139" y="35421"/>
                  <a:pt x="72926" y="38208"/>
                  <a:pt x="72926" y="41672"/>
                </a:cubicBezTo>
                <a:lnTo>
                  <a:pt x="72926" y="70842"/>
                </a:lnTo>
                <a:cubicBezTo>
                  <a:pt x="72926" y="74306"/>
                  <a:pt x="70139" y="77093"/>
                  <a:pt x="66675" y="77093"/>
                </a:cubicBezTo>
                <a:cubicBezTo>
                  <a:pt x="63211" y="77093"/>
                  <a:pt x="60424" y="74306"/>
                  <a:pt x="60424" y="70842"/>
                </a:cubicBezTo>
                <a:lnTo>
                  <a:pt x="60424" y="41672"/>
                </a:lnTo>
                <a:cubicBezTo>
                  <a:pt x="60424" y="38208"/>
                  <a:pt x="63211" y="35421"/>
                  <a:pt x="66675" y="35421"/>
                </a:cubicBezTo>
                <a:close/>
                <a:moveTo>
                  <a:pt x="59721" y="91678"/>
                </a:moveTo>
                <a:cubicBezTo>
                  <a:pt x="59563" y="89097"/>
                  <a:pt x="60850" y="86641"/>
                  <a:pt x="63063" y="85303"/>
                </a:cubicBezTo>
                <a:cubicBezTo>
                  <a:pt x="65276" y="83964"/>
                  <a:pt x="68048" y="83964"/>
                  <a:pt x="70261" y="85303"/>
                </a:cubicBezTo>
                <a:cubicBezTo>
                  <a:pt x="72474" y="86641"/>
                  <a:pt x="73761" y="89097"/>
                  <a:pt x="73603" y="91678"/>
                </a:cubicBezTo>
                <a:cubicBezTo>
                  <a:pt x="73761" y="94259"/>
                  <a:pt x="72474" y="96715"/>
                  <a:pt x="70261" y="98054"/>
                </a:cubicBezTo>
                <a:cubicBezTo>
                  <a:pt x="68048" y="99392"/>
                  <a:pt x="65276" y="99392"/>
                  <a:pt x="63063" y="98054"/>
                </a:cubicBezTo>
                <a:cubicBezTo>
                  <a:pt x="60850" y="96715"/>
                  <a:pt x="59563" y="94259"/>
                  <a:pt x="59721" y="91678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8" name="Text 16"/>
          <p:cNvSpPr/>
          <p:nvPr/>
        </p:nvSpPr>
        <p:spPr>
          <a:xfrm>
            <a:off x="1455420" y="3474602"/>
            <a:ext cx="4467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Bedrijven letten hier nog te weinig op</a:t>
            </a:r>
            <a:endParaRPr lang="en-US" sz="1600"/>
          </a:p>
        </p:txBody>
      </p:sp>
      <p:sp>
        <p:nvSpPr>
          <p:cNvPr id="19" name="Shape 17"/>
          <p:cNvSpPr/>
          <p:nvPr/>
        </p:nvSpPr>
        <p:spPr>
          <a:xfrm>
            <a:off x="384810" y="4080510"/>
            <a:ext cx="5627370" cy="2388870"/>
          </a:xfrm>
          <a:custGeom>
            <a:avLst/>
            <a:gdLst/>
            <a:ahLst/>
            <a:cxnLst/>
            <a:rect l="l" t="t" r="r" b="b"/>
            <a:pathLst>
              <a:path w="5627370" h="2388870">
                <a:moveTo>
                  <a:pt x="152410" y="0"/>
                </a:moveTo>
                <a:lnTo>
                  <a:pt x="5474960" y="0"/>
                </a:lnTo>
                <a:cubicBezTo>
                  <a:pt x="5559134" y="0"/>
                  <a:pt x="5627370" y="68236"/>
                  <a:pt x="5627370" y="152410"/>
                </a:cubicBezTo>
                <a:lnTo>
                  <a:pt x="5627370" y="2236460"/>
                </a:lnTo>
                <a:cubicBezTo>
                  <a:pt x="5627370" y="2320634"/>
                  <a:pt x="5559134" y="2388870"/>
                  <a:pt x="5474960" y="2388870"/>
                </a:cubicBezTo>
                <a:lnTo>
                  <a:pt x="152410" y="2388870"/>
                </a:lnTo>
                <a:cubicBezTo>
                  <a:pt x="68236" y="2388870"/>
                  <a:pt x="0" y="2320634"/>
                  <a:pt x="0" y="223646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20" name="Shape 18"/>
          <p:cNvSpPr/>
          <p:nvPr/>
        </p:nvSpPr>
        <p:spPr>
          <a:xfrm>
            <a:off x="541020" y="42367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1" name="Shape 19"/>
          <p:cNvSpPr/>
          <p:nvPr/>
        </p:nvSpPr>
        <p:spPr>
          <a:xfrm>
            <a:off x="693420" y="438912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8588" y="0"/>
                </a:moveTo>
                <a:cubicBezTo>
                  <a:pt x="128588" y="-7903"/>
                  <a:pt x="122203" y="-14287"/>
                  <a:pt x="114300" y="-14287"/>
                </a:cubicBezTo>
                <a:cubicBezTo>
                  <a:pt x="106397" y="-14287"/>
                  <a:pt x="100013" y="-7903"/>
                  <a:pt x="100013" y="0"/>
                </a:cubicBezTo>
                <a:lnTo>
                  <a:pt x="100013" y="114300"/>
                </a:lnTo>
                <a:cubicBezTo>
                  <a:pt x="100013" y="122203"/>
                  <a:pt x="106397" y="128588"/>
                  <a:pt x="114300" y="128588"/>
                </a:cubicBezTo>
                <a:cubicBezTo>
                  <a:pt x="122203" y="128588"/>
                  <a:pt x="128588" y="122203"/>
                  <a:pt x="128588" y="114300"/>
                </a:cubicBezTo>
                <a:lnTo>
                  <a:pt x="128588" y="0"/>
                </a:lnTo>
                <a:close/>
                <a:moveTo>
                  <a:pt x="65321" y="43934"/>
                </a:moveTo>
                <a:cubicBezTo>
                  <a:pt x="71795" y="39425"/>
                  <a:pt x="73357" y="30495"/>
                  <a:pt x="68848" y="24021"/>
                </a:cubicBezTo>
                <a:cubicBezTo>
                  <a:pt x="64338" y="17547"/>
                  <a:pt x="55409" y="15984"/>
                  <a:pt x="48935" y="20494"/>
                </a:cubicBezTo>
                <a:cubicBezTo>
                  <a:pt x="19377" y="41121"/>
                  <a:pt x="0" y="75456"/>
                  <a:pt x="0" y="114300"/>
                </a:cubicBezTo>
                <a:cubicBezTo>
                  <a:pt x="0" y="177433"/>
                  <a:pt x="51167" y="228600"/>
                  <a:pt x="114300" y="228600"/>
                </a:cubicBezTo>
                <a:cubicBezTo>
                  <a:pt x="177433" y="228600"/>
                  <a:pt x="228600" y="177433"/>
                  <a:pt x="228600" y="114300"/>
                </a:cubicBezTo>
                <a:cubicBezTo>
                  <a:pt x="228600" y="75456"/>
                  <a:pt x="209223" y="41121"/>
                  <a:pt x="179621" y="20494"/>
                </a:cubicBezTo>
                <a:cubicBezTo>
                  <a:pt x="173147" y="15984"/>
                  <a:pt x="164262" y="17547"/>
                  <a:pt x="159707" y="24021"/>
                </a:cubicBezTo>
                <a:cubicBezTo>
                  <a:pt x="155153" y="30495"/>
                  <a:pt x="156761" y="39380"/>
                  <a:pt x="163235" y="43934"/>
                </a:cubicBezTo>
                <a:cubicBezTo>
                  <a:pt x="185470" y="59472"/>
                  <a:pt x="199980" y="85189"/>
                  <a:pt x="199980" y="114300"/>
                </a:cubicBezTo>
                <a:cubicBezTo>
                  <a:pt x="199980" y="161627"/>
                  <a:pt x="161583" y="200025"/>
                  <a:pt x="114255" y="200025"/>
                </a:cubicBezTo>
                <a:cubicBezTo>
                  <a:pt x="66928" y="200025"/>
                  <a:pt x="28575" y="161627"/>
                  <a:pt x="28575" y="114300"/>
                </a:cubicBezTo>
                <a:cubicBezTo>
                  <a:pt x="28575" y="85189"/>
                  <a:pt x="43086" y="59427"/>
                  <a:pt x="65321" y="43934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2" name="Text 20"/>
          <p:cNvSpPr/>
          <p:nvPr/>
        </p:nvSpPr>
        <p:spPr>
          <a:xfrm>
            <a:off x="1226820" y="4236723"/>
            <a:ext cx="472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Alles ligt stil</a:t>
            </a:r>
            <a:endParaRPr lang="en-US" sz="1600"/>
          </a:p>
        </p:txBody>
      </p:sp>
      <p:sp>
        <p:nvSpPr>
          <p:cNvPr id="23" name="Text 21"/>
          <p:cNvSpPr/>
          <p:nvPr/>
        </p:nvSpPr>
        <p:spPr>
          <a:xfrm>
            <a:off x="1226820" y="4579623"/>
            <a:ext cx="47053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Als een universiteit of het OM gehackt wordt,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stopt het werk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De maatschappij hapert.</a:t>
            </a:r>
            <a:endParaRPr lang="en-US" sz="1600"/>
          </a:p>
        </p:txBody>
      </p:sp>
      <p:sp>
        <p:nvSpPr>
          <p:cNvPr id="24" name="Shape 22"/>
          <p:cNvSpPr/>
          <p:nvPr/>
        </p:nvSpPr>
        <p:spPr>
          <a:xfrm>
            <a:off x="1226820" y="5189223"/>
            <a:ext cx="4629150" cy="342900"/>
          </a:xfrm>
          <a:custGeom>
            <a:avLst/>
            <a:gdLst/>
            <a:ahLst/>
            <a:cxnLst/>
            <a:rect l="l" t="t" r="r" b="b"/>
            <a:pathLst>
              <a:path w="4629150" h="342900">
                <a:moveTo>
                  <a:pt x="76199" y="0"/>
                </a:moveTo>
                <a:lnTo>
                  <a:pt x="4552951" y="0"/>
                </a:lnTo>
                <a:cubicBezTo>
                  <a:pt x="4595034" y="0"/>
                  <a:pt x="4629150" y="34116"/>
                  <a:pt x="4629150" y="76199"/>
                </a:cubicBezTo>
                <a:lnTo>
                  <a:pt x="4629150" y="266701"/>
                </a:lnTo>
                <a:cubicBezTo>
                  <a:pt x="4629150" y="308784"/>
                  <a:pt x="4595034" y="342900"/>
                  <a:pt x="455295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5" name="Shape 23"/>
          <p:cNvSpPr/>
          <p:nvPr/>
        </p:nvSpPr>
        <p:spPr>
          <a:xfrm>
            <a:off x="1322070" y="52959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70816" y="5261"/>
                </a:moveTo>
                <a:cubicBezTo>
                  <a:pt x="68264" y="3803"/>
                  <a:pt x="65112" y="3803"/>
                  <a:pt x="62534" y="5261"/>
                </a:cubicBezTo>
                <a:lnTo>
                  <a:pt x="4193" y="38599"/>
                </a:lnTo>
                <a:cubicBezTo>
                  <a:pt x="912" y="40474"/>
                  <a:pt x="-703" y="44328"/>
                  <a:pt x="260" y="47975"/>
                </a:cubicBezTo>
                <a:cubicBezTo>
                  <a:pt x="1224" y="51621"/>
                  <a:pt x="4558" y="54173"/>
                  <a:pt x="8334" y="54173"/>
                </a:cubicBezTo>
                <a:lnTo>
                  <a:pt x="16669" y="54173"/>
                </a:lnTo>
                <a:lnTo>
                  <a:pt x="16669" y="108347"/>
                </a:lnTo>
                <a:lnTo>
                  <a:pt x="16669" y="108347"/>
                </a:lnTo>
                <a:lnTo>
                  <a:pt x="3334" y="118348"/>
                </a:lnTo>
                <a:cubicBezTo>
                  <a:pt x="1224" y="119911"/>
                  <a:pt x="0" y="122385"/>
                  <a:pt x="0" y="125016"/>
                </a:cubicBezTo>
                <a:cubicBezTo>
                  <a:pt x="0" y="129626"/>
                  <a:pt x="3724" y="133350"/>
                  <a:pt x="8334" y="133350"/>
                </a:cubicBezTo>
                <a:lnTo>
                  <a:pt x="125016" y="133350"/>
                </a:lnTo>
                <a:cubicBezTo>
                  <a:pt x="129626" y="133350"/>
                  <a:pt x="133350" y="129626"/>
                  <a:pt x="133350" y="125016"/>
                </a:cubicBezTo>
                <a:cubicBezTo>
                  <a:pt x="133350" y="122385"/>
                  <a:pt x="132126" y="119911"/>
                  <a:pt x="130016" y="118348"/>
                </a:cubicBezTo>
                <a:lnTo>
                  <a:pt x="116681" y="108347"/>
                </a:lnTo>
                <a:lnTo>
                  <a:pt x="116681" y="54173"/>
                </a:lnTo>
                <a:lnTo>
                  <a:pt x="125016" y="54173"/>
                </a:lnTo>
                <a:cubicBezTo>
                  <a:pt x="128792" y="54173"/>
                  <a:pt x="132100" y="51621"/>
                  <a:pt x="133064" y="47975"/>
                </a:cubicBezTo>
                <a:cubicBezTo>
                  <a:pt x="134027" y="44328"/>
                  <a:pt x="132412" y="40474"/>
                  <a:pt x="129131" y="38599"/>
                </a:cubicBezTo>
                <a:lnTo>
                  <a:pt x="70790" y="5261"/>
                </a:lnTo>
                <a:close/>
                <a:moveTo>
                  <a:pt x="104180" y="54173"/>
                </a:moveTo>
                <a:lnTo>
                  <a:pt x="104180" y="108347"/>
                </a:lnTo>
                <a:lnTo>
                  <a:pt x="87511" y="108347"/>
                </a:lnTo>
                <a:lnTo>
                  <a:pt x="87511" y="54173"/>
                </a:lnTo>
                <a:lnTo>
                  <a:pt x="104180" y="54173"/>
                </a:lnTo>
                <a:close/>
                <a:moveTo>
                  <a:pt x="75009" y="54173"/>
                </a:moveTo>
                <a:lnTo>
                  <a:pt x="75009" y="108347"/>
                </a:lnTo>
                <a:lnTo>
                  <a:pt x="58341" y="108347"/>
                </a:lnTo>
                <a:lnTo>
                  <a:pt x="58341" y="54173"/>
                </a:lnTo>
                <a:lnTo>
                  <a:pt x="75009" y="54173"/>
                </a:lnTo>
                <a:close/>
                <a:moveTo>
                  <a:pt x="45839" y="54173"/>
                </a:moveTo>
                <a:lnTo>
                  <a:pt x="45839" y="108347"/>
                </a:lnTo>
                <a:lnTo>
                  <a:pt x="29170" y="108347"/>
                </a:lnTo>
                <a:lnTo>
                  <a:pt x="29170" y="54173"/>
                </a:lnTo>
                <a:lnTo>
                  <a:pt x="45839" y="54173"/>
                </a:lnTo>
                <a:close/>
                <a:moveTo>
                  <a:pt x="66675" y="25003"/>
                </a:moveTo>
                <a:cubicBezTo>
                  <a:pt x="71275" y="25003"/>
                  <a:pt x="75009" y="28738"/>
                  <a:pt x="75009" y="33337"/>
                </a:cubicBezTo>
                <a:cubicBezTo>
                  <a:pt x="75009" y="37937"/>
                  <a:pt x="71275" y="41672"/>
                  <a:pt x="66675" y="41672"/>
                </a:cubicBezTo>
                <a:cubicBezTo>
                  <a:pt x="62075" y="41672"/>
                  <a:pt x="58341" y="37937"/>
                  <a:pt x="58341" y="33337"/>
                </a:cubicBezTo>
                <a:cubicBezTo>
                  <a:pt x="58341" y="28738"/>
                  <a:pt x="62075" y="25003"/>
                  <a:pt x="66675" y="25003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6" name="Text 24"/>
          <p:cNvSpPr/>
          <p:nvPr/>
        </p:nvSpPr>
        <p:spPr>
          <a:xfrm>
            <a:off x="1531620" y="5265423"/>
            <a:ext cx="4314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 Eindhoven - week lang offline</a:t>
            </a:r>
            <a:endParaRPr lang="en-US" sz="1600"/>
          </a:p>
        </p:txBody>
      </p:sp>
      <p:sp>
        <p:nvSpPr>
          <p:cNvPr id="27" name="Shape 25"/>
          <p:cNvSpPr/>
          <p:nvPr/>
        </p:nvSpPr>
        <p:spPr>
          <a:xfrm>
            <a:off x="1226820" y="5608323"/>
            <a:ext cx="4629150" cy="342900"/>
          </a:xfrm>
          <a:custGeom>
            <a:avLst/>
            <a:gdLst/>
            <a:ahLst/>
            <a:cxnLst/>
            <a:rect l="l" t="t" r="r" b="b"/>
            <a:pathLst>
              <a:path w="4629150" h="342900">
                <a:moveTo>
                  <a:pt x="76199" y="0"/>
                </a:moveTo>
                <a:lnTo>
                  <a:pt x="4552951" y="0"/>
                </a:lnTo>
                <a:cubicBezTo>
                  <a:pt x="4595034" y="0"/>
                  <a:pt x="4629150" y="34116"/>
                  <a:pt x="4629150" y="76199"/>
                </a:cubicBezTo>
                <a:lnTo>
                  <a:pt x="4629150" y="266701"/>
                </a:lnTo>
                <a:cubicBezTo>
                  <a:pt x="4629150" y="308784"/>
                  <a:pt x="4595034" y="342900"/>
                  <a:pt x="455295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8" name="Shape 26"/>
          <p:cNvSpPr/>
          <p:nvPr/>
        </p:nvSpPr>
        <p:spPr>
          <a:xfrm>
            <a:off x="1313736" y="5715000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44172" y="39953"/>
                </a:moveTo>
                <a:lnTo>
                  <a:pt x="39302" y="35083"/>
                </a:lnTo>
                <a:cubicBezTo>
                  <a:pt x="36046" y="31827"/>
                  <a:pt x="36046" y="26540"/>
                  <a:pt x="39302" y="23284"/>
                </a:cubicBezTo>
                <a:lnTo>
                  <a:pt x="69175" y="-6615"/>
                </a:lnTo>
                <a:cubicBezTo>
                  <a:pt x="72431" y="-9871"/>
                  <a:pt x="77718" y="-9871"/>
                  <a:pt x="80974" y="-6615"/>
                </a:cubicBezTo>
                <a:lnTo>
                  <a:pt x="85844" y="-1719"/>
                </a:lnTo>
                <a:cubicBezTo>
                  <a:pt x="89100" y="1537"/>
                  <a:pt x="89100" y="6824"/>
                  <a:pt x="85844" y="10079"/>
                </a:cubicBezTo>
                <a:lnTo>
                  <a:pt x="55971" y="39953"/>
                </a:lnTo>
                <a:cubicBezTo>
                  <a:pt x="52715" y="43209"/>
                  <a:pt x="47428" y="43209"/>
                  <a:pt x="44172" y="39953"/>
                </a:cubicBezTo>
                <a:close/>
                <a:moveTo>
                  <a:pt x="71884" y="55137"/>
                </a:moveTo>
                <a:lnTo>
                  <a:pt x="63706" y="46959"/>
                </a:lnTo>
                <a:lnTo>
                  <a:pt x="92876" y="17789"/>
                </a:lnTo>
                <a:lnTo>
                  <a:pt x="123974" y="48886"/>
                </a:lnTo>
                <a:lnTo>
                  <a:pt x="94804" y="78057"/>
                </a:lnTo>
                <a:lnTo>
                  <a:pt x="86625" y="69879"/>
                </a:lnTo>
                <a:lnTo>
                  <a:pt x="26201" y="130303"/>
                </a:lnTo>
                <a:cubicBezTo>
                  <a:pt x="22138" y="134366"/>
                  <a:pt x="15549" y="134366"/>
                  <a:pt x="11460" y="130303"/>
                </a:cubicBezTo>
                <a:cubicBezTo>
                  <a:pt x="7371" y="126240"/>
                  <a:pt x="7397" y="119650"/>
                  <a:pt x="11460" y="115561"/>
                </a:cubicBezTo>
                <a:lnTo>
                  <a:pt x="71884" y="55137"/>
                </a:lnTo>
                <a:close/>
                <a:moveTo>
                  <a:pt x="101810" y="97564"/>
                </a:moveTo>
                <a:cubicBezTo>
                  <a:pt x="98554" y="94309"/>
                  <a:pt x="98554" y="89022"/>
                  <a:pt x="101810" y="85766"/>
                </a:cubicBezTo>
                <a:lnTo>
                  <a:pt x="131683" y="55892"/>
                </a:lnTo>
                <a:cubicBezTo>
                  <a:pt x="134939" y="52637"/>
                  <a:pt x="140226" y="52637"/>
                  <a:pt x="143481" y="55892"/>
                </a:cubicBezTo>
                <a:lnTo>
                  <a:pt x="148352" y="60763"/>
                </a:lnTo>
                <a:cubicBezTo>
                  <a:pt x="151607" y="64018"/>
                  <a:pt x="151607" y="69306"/>
                  <a:pt x="148352" y="72561"/>
                </a:cubicBezTo>
                <a:lnTo>
                  <a:pt x="118478" y="102461"/>
                </a:lnTo>
                <a:cubicBezTo>
                  <a:pt x="115223" y="105716"/>
                  <a:pt x="109936" y="105716"/>
                  <a:pt x="106680" y="102461"/>
                </a:cubicBezTo>
                <a:lnTo>
                  <a:pt x="101810" y="97590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9" name="Text 27"/>
          <p:cNvSpPr/>
          <p:nvPr/>
        </p:nvSpPr>
        <p:spPr>
          <a:xfrm>
            <a:off x="1531620" y="5684523"/>
            <a:ext cx="4314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Openbaar Ministerie - strafzittingen verstoord</a:t>
            </a:r>
            <a:endParaRPr lang="en-US" sz="1600"/>
          </a:p>
        </p:txBody>
      </p:sp>
      <p:sp>
        <p:nvSpPr>
          <p:cNvPr id="30" name="Shape 28"/>
          <p:cNvSpPr/>
          <p:nvPr/>
        </p:nvSpPr>
        <p:spPr>
          <a:xfrm>
            <a:off x="6176010" y="1527810"/>
            <a:ext cx="5627370" cy="2388870"/>
          </a:xfrm>
          <a:custGeom>
            <a:avLst/>
            <a:gdLst/>
            <a:ahLst/>
            <a:cxnLst/>
            <a:rect l="l" t="t" r="r" b="b"/>
            <a:pathLst>
              <a:path w="5627370" h="2388870">
                <a:moveTo>
                  <a:pt x="152410" y="0"/>
                </a:moveTo>
                <a:lnTo>
                  <a:pt x="5474960" y="0"/>
                </a:lnTo>
                <a:cubicBezTo>
                  <a:pt x="5559134" y="0"/>
                  <a:pt x="5627370" y="68236"/>
                  <a:pt x="5627370" y="152410"/>
                </a:cubicBezTo>
                <a:lnTo>
                  <a:pt x="5627370" y="2236460"/>
                </a:lnTo>
                <a:cubicBezTo>
                  <a:pt x="5627370" y="2320634"/>
                  <a:pt x="5559134" y="2388870"/>
                  <a:pt x="5474960" y="2388870"/>
                </a:cubicBezTo>
                <a:lnTo>
                  <a:pt x="152410" y="2388870"/>
                </a:lnTo>
                <a:cubicBezTo>
                  <a:pt x="68236" y="2388870"/>
                  <a:pt x="0" y="2320634"/>
                  <a:pt x="0" y="223646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8B949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31" name="Shape 29"/>
          <p:cNvSpPr/>
          <p:nvPr/>
        </p:nvSpPr>
        <p:spPr>
          <a:xfrm>
            <a:off x="6332220" y="16840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B949E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2" name="Shape 30"/>
          <p:cNvSpPr/>
          <p:nvPr/>
        </p:nvSpPr>
        <p:spPr>
          <a:xfrm>
            <a:off x="6484620" y="18364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9423" y="102022"/>
                </a:moveTo>
                <a:cubicBezTo>
                  <a:pt x="35362" y="60499"/>
                  <a:pt x="71125" y="28575"/>
                  <a:pt x="114300" y="28575"/>
                </a:cubicBezTo>
                <a:cubicBezTo>
                  <a:pt x="137964" y="28575"/>
                  <a:pt x="159395" y="38174"/>
                  <a:pt x="174933" y="53667"/>
                </a:cubicBezTo>
                <a:cubicBezTo>
                  <a:pt x="175022" y="53757"/>
                  <a:pt x="175111" y="53846"/>
                  <a:pt x="175200" y="53935"/>
                </a:cubicBezTo>
                <a:lnTo>
                  <a:pt x="178594" y="57150"/>
                </a:lnTo>
                <a:lnTo>
                  <a:pt x="157207" y="57150"/>
                </a:lnTo>
                <a:cubicBezTo>
                  <a:pt x="149304" y="57150"/>
                  <a:pt x="142920" y="63535"/>
                  <a:pt x="142920" y="71438"/>
                </a:cubicBezTo>
                <a:cubicBezTo>
                  <a:pt x="142920" y="79340"/>
                  <a:pt x="149304" y="85725"/>
                  <a:pt x="157207" y="85725"/>
                </a:cubicBezTo>
                <a:lnTo>
                  <a:pt x="214357" y="85725"/>
                </a:lnTo>
                <a:cubicBezTo>
                  <a:pt x="222260" y="85725"/>
                  <a:pt x="228645" y="79340"/>
                  <a:pt x="228645" y="71438"/>
                </a:cubicBezTo>
                <a:lnTo>
                  <a:pt x="228645" y="14288"/>
                </a:lnTo>
                <a:cubicBezTo>
                  <a:pt x="228645" y="6385"/>
                  <a:pt x="222260" y="0"/>
                  <a:pt x="214357" y="0"/>
                </a:cubicBezTo>
                <a:cubicBezTo>
                  <a:pt x="206454" y="0"/>
                  <a:pt x="200070" y="6385"/>
                  <a:pt x="200070" y="14288"/>
                </a:cubicBezTo>
                <a:lnTo>
                  <a:pt x="200070" y="38130"/>
                </a:lnTo>
                <a:lnTo>
                  <a:pt x="195024" y="33352"/>
                </a:lnTo>
                <a:cubicBezTo>
                  <a:pt x="174352" y="12769"/>
                  <a:pt x="145777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lose/>
                <a:moveTo>
                  <a:pt x="227439" y="130597"/>
                </a:moveTo>
                <a:cubicBezTo>
                  <a:pt x="228555" y="122783"/>
                  <a:pt x="223108" y="115550"/>
                  <a:pt x="215339" y="114434"/>
                </a:cubicBezTo>
                <a:cubicBezTo>
                  <a:pt x="207571" y="113318"/>
                  <a:pt x="200293" y="118765"/>
                  <a:pt x="199177" y="126534"/>
                </a:cubicBezTo>
                <a:cubicBezTo>
                  <a:pt x="193238" y="168057"/>
                  <a:pt x="157475" y="199980"/>
                  <a:pt x="114300" y="199980"/>
                </a:cubicBezTo>
                <a:cubicBezTo>
                  <a:pt x="90636" y="199980"/>
                  <a:pt x="69205" y="190381"/>
                  <a:pt x="53667" y="174888"/>
                </a:cubicBezTo>
                <a:cubicBezTo>
                  <a:pt x="53578" y="174799"/>
                  <a:pt x="53489" y="174709"/>
                  <a:pt x="53400" y="174620"/>
                </a:cubicBezTo>
                <a:lnTo>
                  <a:pt x="50006" y="171405"/>
                </a:lnTo>
                <a:lnTo>
                  <a:pt x="71393" y="171405"/>
                </a:lnTo>
                <a:cubicBezTo>
                  <a:pt x="79296" y="171405"/>
                  <a:pt x="85680" y="165021"/>
                  <a:pt x="85680" y="157118"/>
                </a:cubicBezTo>
                <a:cubicBezTo>
                  <a:pt x="85680" y="149215"/>
                  <a:pt x="79296" y="142830"/>
                  <a:pt x="71393" y="142830"/>
                </a:cubicBezTo>
                <a:lnTo>
                  <a:pt x="14288" y="142875"/>
                </a:lnTo>
                <a:cubicBezTo>
                  <a:pt x="10492" y="142875"/>
                  <a:pt x="6831" y="144393"/>
                  <a:pt x="4152" y="147117"/>
                </a:cubicBezTo>
                <a:cubicBezTo>
                  <a:pt x="1473" y="149840"/>
                  <a:pt x="-45" y="153457"/>
                  <a:pt x="0" y="157296"/>
                </a:cubicBezTo>
                <a:lnTo>
                  <a:pt x="446" y="214000"/>
                </a:lnTo>
                <a:cubicBezTo>
                  <a:pt x="491" y="221903"/>
                  <a:pt x="6965" y="228243"/>
                  <a:pt x="14868" y="228154"/>
                </a:cubicBezTo>
                <a:cubicBezTo>
                  <a:pt x="22771" y="228064"/>
                  <a:pt x="29111" y="221635"/>
                  <a:pt x="29021" y="213732"/>
                </a:cubicBezTo>
                <a:lnTo>
                  <a:pt x="28843" y="190738"/>
                </a:lnTo>
                <a:lnTo>
                  <a:pt x="33620" y="195248"/>
                </a:lnTo>
                <a:cubicBezTo>
                  <a:pt x="54293" y="215831"/>
                  <a:pt x="82823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8B949E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3" name="Text 31"/>
          <p:cNvSpPr/>
          <p:nvPr/>
        </p:nvSpPr>
        <p:spPr>
          <a:xfrm>
            <a:off x="7018020" y="1684020"/>
            <a:ext cx="472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Caribisch Nederland</a:t>
            </a:r>
            <a:endParaRPr lang="en-US" sz="1600"/>
          </a:p>
        </p:txBody>
      </p:sp>
      <p:sp>
        <p:nvSpPr>
          <p:cNvPr id="34" name="Text 32"/>
          <p:cNvSpPr/>
          <p:nvPr/>
        </p:nvSpPr>
        <p:spPr>
          <a:xfrm>
            <a:off x="7018020" y="2026920"/>
            <a:ext cx="47053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 eilanden zijn een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zwakke plek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Beveiliging is vaak slechter.</a:t>
            </a:r>
            <a:endParaRPr lang="en-US" sz="1600"/>
          </a:p>
        </p:txBody>
      </p:sp>
      <p:sp>
        <p:nvSpPr>
          <p:cNvPr id="35" name="Shape 33"/>
          <p:cNvSpPr/>
          <p:nvPr/>
        </p:nvSpPr>
        <p:spPr>
          <a:xfrm>
            <a:off x="7018020" y="2388870"/>
            <a:ext cx="4629150" cy="876300"/>
          </a:xfrm>
          <a:custGeom>
            <a:avLst/>
            <a:gdLst/>
            <a:ahLst/>
            <a:cxnLst/>
            <a:rect l="l" t="t" r="r" b="b"/>
            <a:pathLst>
              <a:path w="4629150" h="876300">
                <a:moveTo>
                  <a:pt x="114296" y="0"/>
                </a:moveTo>
                <a:lnTo>
                  <a:pt x="4514854" y="0"/>
                </a:lnTo>
                <a:cubicBezTo>
                  <a:pt x="4577978" y="0"/>
                  <a:pt x="4629150" y="51172"/>
                  <a:pt x="4629150" y="114296"/>
                </a:cubicBezTo>
                <a:lnTo>
                  <a:pt x="4629150" y="762004"/>
                </a:lnTo>
                <a:cubicBezTo>
                  <a:pt x="4629150" y="825128"/>
                  <a:pt x="4577978" y="876300"/>
                  <a:pt x="4514854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8B949E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6" name="Text 34"/>
          <p:cNvSpPr/>
          <p:nvPr/>
        </p:nvSpPr>
        <p:spPr>
          <a:xfrm>
            <a:off x="7132320" y="2503170"/>
            <a:ext cx="44672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Risico:</a:t>
            </a: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Hackers kunnen via deze route alsnog bij de Rijksoverheid in Den Haag binnenkomen.</a:t>
            </a:r>
            <a:endParaRPr lang="en-US" sz="1600"/>
          </a:p>
        </p:txBody>
      </p:sp>
      <p:sp>
        <p:nvSpPr>
          <p:cNvPr id="37" name="Shape 35"/>
          <p:cNvSpPr/>
          <p:nvPr/>
        </p:nvSpPr>
        <p:spPr>
          <a:xfrm>
            <a:off x="7151370" y="297942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8" name="Text 36"/>
          <p:cNvSpPr/>
          <p:nvPr/>
        </p:nvSpPr>
        <p:spPr>
          <a:xfrm>
            <a:off x="7399020" y="2960373"/>
            <a:ext cx="2057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F8514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Opstap naar Europees Nederland</a:t>
            </a:r>
            <a:endParaRPr lang="en-US" sz="1600"/>
          </a:p>
        </p:txBody>
      </p:sp>
      <p:sp>
        <p:nvSpPr>
          <p:cNvPr id="39" name="Shape 37"/>
          <p:cNvSpPr/>
          <p:nvPr/>
        </p:nvSpPr>
        <p:spPr>
          <a:xfrm>
            <a:off x="6176010" y="4080510"/>
            <a:ext cx="5627370" cy="2388870"/>
          </a:xfrm>
          <a:custGeom>
            <a:avLst/>
            <a:gdLst/>
            <a:ahLst/>
            <a:cxnLst/>
            <a:rect l="l" t="t" r="r" b="b"/>
            <a:pathLst>
              <a:path w="5627370" h="2388870">
                <a:moveTo>
                  <a:pt x="152410" y="0"/>
                </a:moveTo>
                <a:lnTo>
                  <a:pt x="5474960" y="0"/>
                </a:lnTo>
                <a:cubicBezTo>
                  <a:pt x="5559134" y="0"/>
                  <a:pt x="5627370" y="68236"/>
                  <a:pt x="5627370" y="152410"/>
                </a:cubicBezTo>
                <a:lnTo>
                  <a:pt x="5627370" y="2236460"/>
                </a:lnTo>
                <a:cubicBezTo>
                  <a:pt x="5627370" y="2320634"/>
                  <a:pt x="5559134" y="2388870"/>
                  <a:pt x="5474960" y="2388870"/>
                </a:cubicBezTo>
                <a:lnTo>
                  <a:pt x="152410" y="2388870"/>
                </a:lnTo>
                <a:cubicBezTo>
                  <a:pt x="68236" y="2388870"/>
                  <a:pt x="0" y="2320634"/>
                  <a:pt x="0" y="223646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F85149">
                  <a:alpha val="20000"/>
                </a:srgbClr>
              </a:gs>
            </a:gsLst>
            <a:lin ang="2700000" scaled="1"/>
          </a:gradFill>
          <a:ln w="10160">
            <a:solidFill>
              <a:srgbClr val="58A6FF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40" name="Shape 38"/>
          <p:cNvSpPr/>
          <p:nvPr/>
        </p:nvSpPr>
        <p:spPr>
          <a:xfrm>
            <a:off x="6332220" y="42367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58A6FF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1" name="Shape 39"/>
          <p:cNvSpPr/>
          <p:nvPr/>
        </p:nvSpPr>
        <p:spPr>
          <a:xfrm>
            <a:off x="6513195" y="4389123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2" name="Text 40"/>
          <p:cNvSpPr/>
          <p:nvPr/>
        </p:nvSpPr>
        <p:spPr>
          <a:xfrm>
            <a:off x="7018020" y="4236723"/>
            <a:ext cx="472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 les: Open Strategische Autonomie</a:t>
            </a:r>
            <a:endParaRPr lang="en-US" sz="1600"/>
          </a:p>
        </p:txBody>
      </p:sp>
      <p:sp>
        <p:nvSpPr>
          <p:cNvPr id="43" name="Text 41"/>
          <p:cNvSpPr/>
          <p:nvPr/>
        </p:nvSpPr>
        <p:spPr>
          <a:xfrm>
            <a:off x="7018020" y="4579623"/>
            <a:ext cx="47053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 moeten </a:t>
            </a:r>
            <a:r>
              <a:rPr lang="en-US" sz="1200">
                <a:solidFill>
                  <a:srgbClr val="E6EDF3"/>
                </a:solidFill>
                <a:highlight>
                  <a:srgbClr val="58A6FF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minder afhankelijk zijn van één grote leverancier 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zodat we zelf de controle houden.</a:t>
            </a:r>
            <a:endParaRPr lang="en-US" sz="1600"/>
          </a:p>
        </p:txBody>
      </p:sp>
      <p:sp>
        <p:nvSpPr>
          <p:cNvPr id="44" name="Shape 42"/>
          <p:cNvSpPr/>
          <p:nvPr/>
        </p:nvSpPr>
        <p:spPr>
          <a:xfrm>
            <a:off x="7018020" y="5189223"/>
            <a:ext cx="2257425" cy="342900"/>
          </a:xfrm>
          <a:custGeom>
            <a:avLst/>
            <a:gdLst/>
            <a:ahLst/>
            <a:cxnLst/>
            <a:rect l="l" t="t" r="r" b="b"/>
            <a:pathLst>
              <a:path w="2257425" h="342900">
                <a:moveTo>
                  <a:pt x="76199" y="0"/>
                </a:moveTo>
                <a:lnTo>
                  <a:pt x="2181226" y="0"/>
                </a:lnTo>
                <a:cubicBezTo>
                  <a:pt x="2223309" y="0"/>
                  <a:pt x="2257425" y="34116"/>
                  <a:pt x="2257425" y="76199"/>
                </a:cubicBezTo>
                <a:lnTo>
                  <a:pt x="2257425" y="266701"/>
                </a:lnTo>
                <a:cubicBezTo>
                  <a:pt x="2257425" y="308784"/>
                  <a:pt x="2223309" y="342900"/>
                  <a:pt x="218122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5" name="Text 43"/>
          <p:cNvSpPr/>
          <p:nvPr/>
        </p:nvSpPr>
        <p:spPr>
          <a:xfrm>
            <a:off x="7060882" y="5265423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Geen single point of failure</a:t>
            </a:r>
            <a:endParaRPr lang="en-US" sz="1600"/>
          </a:p>
        </p:txBody>
      </p:sp>
      <p:sp>
        <p:nvSpPr>
          <p:cNvPr id="46" name="Shape 44"/>
          <p:cNvSpPr/>
          <p:nvPr/>
        </p:nvSpPr>
        <p:spPr>
          <a:xfrm>
            <a:off x="9391650" y="5189223"/>
            <a:ext cx="2257425" cy="342900"/>
          </a:xfrm>
          <a:custGeom>
            <a:avLst/>
            <a:gdLst/>
            <a:ahLst/>
            <a:cxnLst/>
            <a:rect l="l" t="t" r="r" b="b"/>
            <a:pathLst>
              <a:path w="2257425" h="342900">
                <a:moveTo>
                  <a:pt x="76199" y="0"/>
                </a:moveTo>
                <a:lnTo>
                  <a:pt x="2181226" y="0"/>
                </a:lnTo>
                <a:cubicBezTo>
                  <a:pt x="2223309" y="0"/>
                  <a:pt x="2257425" y="34116"/>
                  <a:pt x="2257425" y="76199"/>
                </a:cubicBezTo>
                <a:lnTo>
                  <a:pt x="2257425" y="266701"/>
                </a:lnTo>
                <a:cubicBezTo>
                  <a:pt x="2257425" y="308784"/>
                  <a:pt x="2223309" y="342900"/>
                  <a:pt x="218122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7" name="Text 45"/>
          <p:cNvSpPr/>
          <p:nvPr/>
        </p:nvSpPr>
        <p:spPr>
          <a:xfrm>
            <a:off x="9434513" y="5265423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Eigen controle behouden</a:t>
            </a:r>
            <a:endParaRPr lang="en-US" sz="1600"/>
          </a:p>
        </p:txBody>
      </p:sp>
      <p:pic>
        <p:nvPicPr>
          <p:cNvPr id="48" name="Afbeelding 47" descr="Afbeelding met symbool, logo, embleem, tekst&#10;&#10;Door AI gegenereerde inhoud is mogelijk onjuist.">
            <a:extLst>
              <a:ext uri="{FF2B5EF4-FFF2-40B4-BE49-F238E27FC236}">
                <a16:creationId xmlns:a16="http://schemas.microsoft.com/office/drawing/2014/main" id="{8607CEE2-3C5A-CB74-CE15-27E104F2C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8674" y="-165400"/>
            <a:ext cx="1717639" cy="171763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" name="Text 1"/>
          <p:cNvSpPr/>
          <p:nvPr/>
        </p:nvSpPr>
        <p:spPr>
          <a:xfrm>
            <a:off x="482441" y="5334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3133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TRENDS</a:t>
            </a:r>
            <a:endParaRPr lang="en-US" sz="1600"/>
          </a:p>
        </p:txBody>
      </p:sp>
      <p:sp>
        <p:nvSpPr>
          <p:cNvPr id="5" name="Text 3"/>
          <p:cNvSpPr/>
          <p:nvPr/>
        </p:nvSpPr>
        <p:spPr>
          <a:xfrm>
            <a:off x="952500" y="609600"/>
            <a:ext cx="3238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Hoe vallen ze aan?</a:t>
            </a:r>
            <a:endParaRPr lang="en-US" sz="1600"/>
          </a:p>
        </p:txBody>
      </p:sp>
      <p:sp>
        <p:nvSpPr>
          <p:cNvPr id="6" name="Text 4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Technologie gaat snel, maar de mens blijft de zwakste schakel</a:t>
            </a:r>
            <a:endParaRPr lang="en-US" sz="1600"/>
          </a:p>
        </p:txBody>
      </p:sp>
      <p:sp>
        <p:nvSpPr>
          <p:cNvPr id="7" name="Shape 5"/>
          <p:cNvSpPr/>
          <p:nvPr/>
        </p:nvSpPr>
        <p:spPr>
          <a:xfrm>
            <a:off x="384810" y="1527810"/>
            <a:ext cx="3703320" cy="4246245"/>
          </a:xfrm>
          <a:custGeom>
            <a:avLst/>
            <a:gdLst/>
            <a:ahLst/>
            <a:cxnLst/>
            <a:rect l="l" t="t" r="r" b="b"/>
            <a:pathLst>
              <a:path w="3703320" h="4246245">
                <a:moveTo>
                  <a:pt x="152392" y="0"/>
                </a:moveTo>
                <a:lnTo>
                  <a:pt x="3550928" y="0"/>
                </a:lnTo>
                <a:cubicBezTo>
                  <a:pt x="3635092" y="0"/>
                  <a:pt x="3703320" y="68228"/>
                  <a:pt x="3703320" y="152392"/>
                </a:cubicBezTo>
                <a:lnTo>
                  <a:pt x="3703320" y="4093853"/>
                </a:lnTo>
                <a:cubicBezTo>
                  <a:pt x="3703320" y="4178017"/>
                  <a:pt x="3635092" y="4246245"/>
                  <a:pt x="3550928" y="4246245"/>
                </a:cubicBezTo>
                <a:lnTo>
                  <a:pt x="152392" y="4246245"/>
                </a:lnTo>
                <a:cubicBezTo>
                  <a:pt x="68228" y="4246245"/>
                  <a:pt x="0" y="4178017"/>
                  <a:pt x="0" y="409385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F85149">
                  <a:alpha val="20000"/>
                </a:srgbClr>
              </a:gs>
              <a:gs pos="100000">
                <a:srgbClr val="F85149">
                  <a:alpha val="5000"/>
                </a:srgbClr>
              </a:gs>
            </a:gsLst>
            <a:lin ang="2700000" scaled="1"/>
          </a:gradFill>
          <a:ln w="10160">
            <a:solidFill>
              <a:srgbClr val="F85149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8" name="Shape 6"/>
          <p:cNvSpPr/>
          <p:nvPr/>
        </p:nvSpPr>
        <p:spPr>
          <a:xfrm>
            <a:off x="541020" y="16840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85149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9" name="Shape 7"/>
          <p:cNvSpPr/>
          <p:nvPr/>
        </p:nvSpPr>
        <p:spPr>
          <a:xfrm>
            <a:off x="679133" y="1836423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10728" y="39291"/>
                </a:moveTo>
                <a:lnTo>
                  <a:pt x="146447" y="39291"/>
                </a:lnTo>
                <a:lnTo>
                  <a:pt x="146447" y="60722"/>
                </a:lnTo>
                <a:lnTo>
                  <a:pt x="110728" y="60722"/>
                </a:lnTo>
                <a:lnTo>
                  <a:pt x="110728" y="39291"/>
                </a:lnTo>
                <a:close/>
                <a:moveTo>
                  <a:pt x="107156" y="14288"/>
                </a:moveTo>
                <a:cubicBezTo>
                  <a:pt x="95324" y="14288"/>
                  <a:pt x="85725" y="23887"/>
                  <a:pt x="85725" y="35719"/>
                </a:cubicBezTo>
                <a:lnTo>
                  <a:pt x="85725" y="64294"/>
                </a:lnTo>
                <a:cubicBezTo>
                  <a:pt x="85725" y="76126"/>
                  <a:pt x="95324" y="85725"/>
                  <a:pt x="107156" y="85725"/>
                </a:cubicBezTo>
                <a:lnTo>
                  <a:pt x="114300" y="85725"/>
                </a:lnTo>
                <a:lnTo>
                  <a:pt x="114300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57150" y="128588"/>
                </a:lnTo>
                <a:lnTo>
                  <a:pt x="57150" y="142875"/>
                </a:lnTo>
                <a:lnTo>
                  <a:pt x="50006" y="142875"/>
                </a:lnTo>
                <a:cubicBezTo>
                  <a:pt x="38174" y="142875"/>
                  <a:pt x="28575" y="152474"/>
                  <a:pt x="28575" y="164306"/>
                </a:cubicBezTo>
                <a:lnTo>
                  <a:pt x="28575" y="192881"/>
                </a:lnTo>
                <a:cubicBezTo>
                  <a:pt x="28575" y="204713"/>
                  <a:pt x="38174" y="214313"/>
                  <a:pt x="50006" y="214313"/>
                </a:cubicBezTo>
                <a:lnTo>
                  <a:pt x="92869" y="214313"/>
                </a:lnTo>
                <a:cubicBezTo>
                  <a:pt x="104701" y="214313"/>
                  <a:pt x="114300" y="204713"/>
                  <a:pt x="114300" y="192881"/>
                </a:cubicBezTo>
                <a:lnTo>
                  <a:pt x="114300" y="164306"/>
                </a:lnTo>
                <a:cubicBezTo>
                  <a:pt x="114300" y="152474"/>
                  <a:pt x="104701" y="142875"/>
                  <a:pt x="92869" y="142875"/>
                </a:cubicBezTo>
                <a:lnTo>
                  <a:pt x="85725" y="142875"/>
                </a:lnTo>
                <a:lnTo>
                  <a:pt x="85725" y="128588"/>
                </a:lnTo>
                <a:lnTo>
                  <a:pt x="171450" y="128588"/>
                </a:lnTo>
                <a:lnTo>
                  <a:pt x="171450" y="142875"/>
                </a:lnTo>
                <a:lnTo>
                  <a:pt x="164306" y="142875"/>
                </a:lnTo>
                <a:cubicBezTo>
                  <a:pt x="152474" y="142875"/>
                  <a:pt x="142875" y="152474"/>
                  <a:pt x="142875" y="164306"/>
                </a:cubicBezTo>
                <a:lnTo>
                  <a:pt x="142875" y="192881"/>
                </a:lnTo>
                <a:cubicBezTo>
                  <a:pt x="142875" y="204713"/>
                  <a:pt x="152474" y="214313"/>
                  <a:pt x="164306" y="214313"/>
                </a:cubicBezTo>
                <a:lnTo>
                  <a:pt x="207169" y="214313"/>
                </a:lnTo>
                <a:cubicBezTo>
                  <a:pt x="219001" y="214313"/>
                  <a:pt x="228600" y="204713"/>
                  <a:pt x="228600" y="192881"/>
                </a:cubicBezTo>
                <a:lnTo>
                  <a:pt x="228600" y="164306"/>
                </a:lnTo>
                <a:cubicBezTo>
                  <a:pt x="228600" y="152474"/>
                  <a:pt x="219001" y="142875"/>
                  <a:pt x="207169" y="142875"/>
                </a:cubicBezTo>
                <a:lnTo>
                  <a:pt x="200025" y="142875"/>
                </a:lnTo>
                <a:lnTo>
                  <a:pt x="200025" y="128588"/>
                </a:lnTo>
                <a:lnTo>
                  <a:pt x="242888" y="128588"/>
                </a:lnTo>
                <a:cubicBezTo>
                  <a:pt x="250790" y="128588"/>
                  <a:pt x="257175" y="122203"/>
                  <a:pt x="257175" y="114300"/>
                </a:cubicBezTo>
                <a:cubicBezTo>
                  <a:pt x="257175" y="106397"/>
                  <a:pt x="250790" y="100013"/>
                  <a:pt x="242888" y="100013"/>
                </a:cubicBezTo>
                <a:lnTo>
                  <a:pt x="142875" y="100013"/>
                </a:lnTo>
                <a:lnTo>
                  <a:pt x="142875" y="85725"/>
                </a:lnTo>
                <a:lnTo>
                  <a:pt x="150019" y="85725"/>
                </a:lnTo>
                <a:cubicBezTo>
                  <a:pt x="161851" y="85725"/>
                  <a:pt x="171450" y="76126"/>
                  <a:pt x="171450" y="64294"/>
                </a:cubicBezTo>
                <a:lnTo>
                  <a:pt x="171450" y="35719"/>
                </a:lnTo>
                <a:cubicBezTo>
                  <a:pt x="171450" y="23887"/>
                  <a:pt x="161851" y="14288"/>
                  <a:pt x="150019" y="14288"/>
                </a:cubicBezTo>
                <a:lnTo>
                  <a:pt x="107156" y="14288"/>
                </a:lnTo>
                <a:close/>
                <a:moveTo>
                  <a:pt x="200025" y="167878"/>
                </a:moveTo>
                <a:lnTo>
                  <a:pt x="203597" y="167878"/>
                </a:lnTo>
                <a:lnTo>
                  <a:pt x="203597" y="189309"/>
                </a:lnTo>
                <a:lnTo>
                  <a:pt x="167878" y="189309"/>
                </a:lnTo>
                <a:lnTo>
                  <a:pt x="167878" y="167878"/>
                </a:lnTo>
                <a:lnTo>
                  <a:pt x="200025" y="167878"/>
                </a:lnTo>
                <a:close/>
                <a:moveTo>
                  <a:pt x="85725" y="167878"/>
                </a:moveTo>
                <a:lnTo>
                  <a:pt x="89297" y="167878"/>
                </a:lnTo>
                <a:lnTo>
                  <a:pt x="89297" y="189309"/>
                </a:lnTo>
                <a:lnTo>
                  <a:pt x="53578" y="189309"/>
                </a:lnTo>
                <a:lnTo>
                  <a:pt x="53578" y="167878"/>
                </a:lnTo>
                <a:lnTo>
                  <a:pt x="85725" y="167878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0" name="Text 8"/>
          <p:cNvSpPr/>
          <p:nvPr/>
        </p:nvSpPr>
        <p:spPr>
          <a:xfrm>
            <a:off x="1188720" y="1817373"/>
            <a:ext cx="1333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Edge Devices</a:t>
            </a:r>
            <a:endParaRPr lang="en-US" sz="1600"/>
          </a:p>
        </p:txBody>
      </p:sp>
      <p:sp>
        <p:nvSpPr>
          <p:cNvPr id="11" name="Text 9"/>
          <p:cNvSpPr/>
          <p:nvPr/>
        </p:nvSpPr>
        <p:spPr>
          <a:xfrm>
            <a:off x="541020" y="2331723"/>
            <a:ext cx="3467100" cy="1838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Hackers vallen massaal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VPN-servers en firewalls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aan - de randen van het netwerk.</a:t>
            </a:r>
            <a:endParaRPr lang="en-US" sz="1600"/>
          </a:p>
        </p:txBody>
      </p:sp>
      <p:sp>
        <p:nvSpPr>
          <p:cNvPr id="12" name="Shape 10"/>
          <p:cNvSpPr/>
          <p:nvPr/>
        </p:nvSpPr>
        <p:spPr>
          <a:xfrm>
            <a:off x="541020" y="4282441"/>
            <a:ext cx="3390900" cy="800100"/>
          </a:xfrm>
          <a:custGeom>
            <a:avLst/>
            <a:gdLst/>
            <a:ahLst/>
            <a:cxnLst/>
            <a:rect l="l" t="t" r="r" b="b"/>
            <a:pathLst>
              <a:path w="3390900" h="800100">
                <a:moveTo>
                  <a:pt x="114302" y="0"/>
                </a:moveTo>
                <a:lnTo>
                  <a:pt x="3276598" y="0"/>
                </a:lnTo>
                <a:cubicBezTo>
                  <a:pt x="3339683" y="0"/>
                  <a:pt x="3390900" y="51217"/>
                  <a:pt x="3390900" y="114302"/>
                </a:cubicBezTo>
                <a:lnTo>
                  <a:pt x="3390900" y="685798"/>
                </a:lnTo>
                <a:cubicBezTo>
                  <a:pt x="3390900" y="748883"/>
                  <a:pt x="3339683" y="800100"/>
                  <a:pt x="3276598" y="800100"/>
                </a:cubicBezTo>
                <a:lnTo>
                  <a:pt x="114302" y="800100"/>
                </a:lnTo>
                <a:cubicBezTo>
                  <a:pt x="51217" y="800100"/>
                  <a:pt x="0" y="748883"/>
                  <a:pt x="0" y="6857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3" name="Text 11"/>
          <p:cNvSpPr/>
          <p:nvPr/>
        </p:nvSpPr>
        <p:spPr>
          <a:xfrm>
            <a:off x="655320" y="4396741"/>
            <a:ext cx="3238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Doelwitten</a:t>
            </a:r>
            <a:endParaRPr lang="en-US" sz="1600"/>
          </a:p>
        </p:txBody>
      </p:sp>
      <p:sp>
        <p:nvSpPr>
          <p:cNvPr id="14" name="Shape 12"/>
          <p:cNvSpPr/>
          <p:nvPr/>
        </p:nvSpPr>
        <p:spPr>
          <a:xfrm>
            <a:off x="655320" y="4701541"/>
            <a:ext cx="504825" cy="266700"/>
          </a:xfrm>
          <a:custGeom>
            <a:avLst/>
            <a:gdLst/>
            <a:ahLst/>
            <a:cxnLst/>
            <a:rect l="l" t="t" r="r" b="b"/>
            <a:pathLst>
              <a:path w="504825" h="266700">
                <a:moveTo>
                  <a:pt x="133350" y="0"/>
                </a:moveTo>
                <a:lnTo>
                  <a:pt x="371475" y="0"/>
                </a:lnTo>
                <a:cubicBezTo>
                  <a:pt x="445073" y="0"/>
                  <a:pt x="504825" y="59752"/>
                  <a:pt x="504825" y="133350"/>
                </a:cubicBezTo>
                <a:lnTo>
                  <a:pt x="504825" y="133350"/>
                </a:lnTo>
                <a:cubicBezTo>
                  <a:pt x="504825" y="206948"/>
                  <a:pt x="445073" y="266700"/>
                  <a:pt x="3714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85149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5" name="Text 13"/>
          <p:cNvSpPr/>
          <p:nvPr/>
        </p:nvSpPr>
        <p:spPr>
          <a:xfrm>
            <a:off x="655320" y="4701541"/>
            <a:ext cx="5715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VPN</a:t>
            </a:r>
            <a:endParaRPr lang="en-US" sz="1600"/>
          </a:p>
        </p:txBody>
      </p:sp>
      <p:sp>
        <p:nvSpPr>
          <p:cNvPr id="16" name="Shape 14"/>
          <p:cNvSpPr/>
          <p:nvPr/>
        </p:nvSpPr>
        <p:spPr>
          <a:xfrm>
            <a:off x="1234321" y="4701541"/>
            <a:ext cx="752475" cy="266700"/>
          </a:xfrm>
          <a:custGeom>
            <a:avLst/>
            <a:gdLst/>
            <a:ahLst/>
            <a:cxnLst/>
            <a:rect l="l" t="t" r="r" b="b"/>
            <a:pathLst>
              <a:path w="752475" h="266700">
                <a:moveTo>
                  <a:pt x="133350" y="0"/>
                </a:moveTo>
                <a:lnTo>
                  <a:pt x="619125" y="0"/>
                </a:lnTo>
                <a:cubicBezTo>
                  <a:pt x="692723" y="0"/>
                  <a:pt x="752475" y="59752"/>
                  <a:pt x="752475" y="133350"/>
                </a:cubicBezTo>
                <a:lnTo>
                  <a:pt x="752475" y="133350"/>
                </a:lnTo>
                <a:cubicBezTo>
                  <a:pt x="752475" y="206948"/>
                  <a:pt x="692723" y="266700"/>
                  <a:pt x="6191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85149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7" name="Text 15"/>
          <p:cNvSpPr/>
          <p:nvPr/>
        </p:nvSpPr>
        <p:spPr>
          <a:xfrm>
            <a:off x="1234321" y="4701541"/>
            <a:ext cx="8191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Firewalls</a:t>
            </a:r>
            <a:endParaRPr lang="en-US" sz="1600"/>
          </a:p>
        </p:txBody>
      </p:sp>
      <p:sp>
        <p:nvSpPr>
          <p:cNvPr id="18" name="Shape 16"/>
          <p:cNvSpPr/>
          <p:nvPr/>
        </p:nvSpPr>
        <p:spPr>
          <a:xfrm>
            <a:off x="2065258" y="4701541"/>
            <a:ext cx="695325" cy="266700"/>
          </a:xfrm>
          <a:custGeom>
            <a:avLst/>
            <a:gdLst/>
            <a:ahLst/>
            <a:cxnLst/>
            <a:rect l="l" t="t" r="r" b="b"/>
            <a:pathLst>
              <a:path w="695325" h="266700">
                <a:moveTo>
                  <a:pt x="133350" y="0"/>
                </a:moveTo>
                <a:lnTo>
                  <a:pt x="561975" y="0"/>
                </a:lnTo>
                <a:cubicBezTo>
                  <a:pt x="635573" y="0"/>
                  <a:pt x="695325" y="59752"/>
                  <a:pt x="695325" y="133350"/>
                </a:cubicBezTo>
                <a:lnTo>
                  <a:pt x="695325" y="133350"/>
                </a:lnTo>
                <a:cubicBezTo>
                  <a:pt x="695325" y="206948"/>
                  <a:pt x="635573" y="266700"/>
                  <a:pt x="5619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85149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9" name="Text 17"/>
          <p:cNvSpPr/>
          <p:nvPr/>
        </p:nvSpPr>
        <p:spPr>
          <a:xfrm>
            <a:off x="2065258" y="4701541"/>
            <a:ext cx="7620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Routers</a:t>
            </a:r>
            <a:endParaRPr lang="en-US" sz="1600"/>
          </a:p>
        </p:txBody>
      </p:sp>
      <p:sp>
        <p:nvSpPr>
          <p:cNvPr id="20" name="Shape 18"/>
          <p:cNvSpPr/>
          <p:nvPr/>
        </p:nvSpPr>
        <p:spPr>
          <a:xfrm>
            <a:off x="541020" y="5196841"/>
            <a:ext cx="3390900" cy="419100"/>
          </a:xfrm>
          <a:custGeom>
            <a:avLst/>
            <a:gdLst/>
            <a:ahLst/>
            <a:cxnLst/>
            <a:rect l="l" t="t" r="r" b="b"/>
            <a:pathLst>
              <a:path w="3390900" h="419100">
                <a:moveTo>
                  <a:pt x="114301" y="0"/>
                </a:moveTo>
                <a:lnTo>
                  <a:pt x="3276599" y="0"/>
                </a:lnTo>
                <a:cubicBezTo>
                  <a:pt x="3339683" y="0"/>
                  <a:pt x="3390900" y="51217"/>
                  <a:pt x="3390900" y="114301"/>
                </a:cubicBezTo>
                <a:lnTo>
                  <a:pt x="3390900" y="304799"/>
                </a:lnTo>
                <a:cubicBezTo>
                  <a:pt x="3390900" y="367883"/>
                  <a:pt x="3339683" y="419100"/>
                  <a:pt x="32765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F85149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1" name="Shape 19"/>
          <p:cNvSpPr/>
          <p:nvPr/>
        </p:nvSpPr>
        <p:spPr>
          <a:xfrm>
            <a:off x="674370" y="534162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2" name="Text 20"/>
          <p:cNvSpPr/>
          <p:nvPr/>
        </p:nvSpPr>
        <p:spPr>
          <a:xfrm>
            <a:off x="883920" y="5311141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Bedrijven patchen veel te traag</a:t>
            </a:r>
            <a:endParaRPr lang="en-US" sz="1600"/>
          </a:p>
        </p:txBody>
      </p:sp>
      <p:sp>
        <p:nvSpPr>
          <p:cNvPr id="23" name="Shape 21"/>
          <p:cNvSpPr/>
          <p:nvPr/>
        </p:nvSpPr>
        <p:spPr>
          <a:xfrm>
            <a:off x="4245531" y="1527810"/>
            <a:ext cx="3703320" cy="4246245"/>
          </a:xfrm>
          <a:custGeom>
            <a:avLst/>
            <a:gdLst/>
            <a:ahLst/>
            <a:cxnLst/>
            <a:rect l="l" t="t" r="r" b="b"/>
            <a:pathLst>
              <a:path w="3703320" h="4246245">
                <a:moveTo>
                  <a:pt x="152392" y="0"/>
                </a:moveTo>
                <a:lnTo>
                  <a:pt x="3550928" y="0"/>
                </a:lnTo>
                <a:cubicBezTo>
                  <a:pt x="3635092" y="0"/>
                  <a:pt x="3703320" y="68228"/>
                  <a:pt x="3703320" y="152392"/>
                </a:cubicBezTo>
                <a:lnTo>
                  <a:pt x="3703320" y="4093853"/>
                </a:lnTo>
                <a:cubicBezTo>
                  <a:pt x="3703320" y="4178017"/>
                  <a:pt x="3635092" y="4246245"/>
                  <a:pt x="3550928" y="4246245"/>
                </a:cubicBezTo>
                <a:lnTo>
                  <a:pt x="152392" y="4246245"/>
                </a:lnTo>
                <a:cubicBezTo>
                  <a:pt x="68228" y="4246245"/>
                  <a:pt x="0" y="4178017"/>
                  <a:pt x="0" y="409385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58A6FF">
                  <a:alpha val="5000"/>
                </a:srgbClr>
              </a:gs>
            </a:gsLst>
            <a:lin ang="2700000" scaled="1"/>
          </a:gradFill>
          <a:ln w="10160">
            <a:solidFill>
              <a:srgbClr val="58A6FF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24" name="Shape 22"/>
          <p:cNvSpPr/>
          <p:nvPr/>
        </p:nvSpPr>
        <p:spPr>
          <a:xfrm>
            <a:off x="4401741" y="16840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58A6FF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5" name="Shape 23"/>
          <p:cNvSpPr/>
          <p:nvPr/>
        </p:nvSpPr>
        <p:spPr>
          <a:xfrm>
            <a:off x="4525566" y="1836423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7163" y="0"/>
                </a:moveTo>
                <a:cubicBezTo>
                  <a:pt x="157163" y="-7903"/>
                  <a:pt x="150778" y="-14287"/>
                  <a:pt x="142875" y="-14287"/>
                </a:cubicBezTo>
                <a:cubicBezTo>
                  <a:pt x="134972" y="-14287"/>
                  <a:pt x="128588" y="-7903"/>
                  <a:pt x="128588" y="0"/>
                </a:cubicBezTo>
                <a:lnTo>
                  <a:pt x="128588" y="28575"/>
                </a:lnTo>
                <a:lnTo>
                  <a:pt x="85725" y="28575"/>
                </a:lnTo>
                <a:cubicBezTo>
                  <a:pt x="62061" y="28575"/>
                  <a:pt x="42863" y="47774"/>
                  <a:pt x="42863" y="71438"/>
                </a:cubicBezTo>
                <a:lnTo>
                  <a:pt x="42863" y="171450"/>
                </a:lnTo>
                <a:cubicBezTo>
                  <a:pt x="42863" y="195114"/>
                  <a:pt x="62061" y="214313"/>
                  <a:pt x="85725" y="214313"/>
                </a:cubicBezTo>
                <a:lnTo>
                  <a:pt x="200025" y="214313"/>
                </a:lnTo>
                <a:cubicBezTo>
                  <a:pt x="223689" y="214313"/>
                  <a:pt x="242888" y="195114"/>
                  <a:pt x="242888" y="171450"/>
                </a:cubicBezTo>
                <a:lnTo>
                  <a:pt x="242888" y="71438"/>
                </a:lnTo>
                <a:cubicBezTo>
                  <a:pt x="242888" y="47774"/>
                  <a:pt x="223689" y="28575"/>
                  <a:pt x="200025" y="28575"/>
                </a:cubicBezTo>
                <a:lnTo>
                  <a:pt x="157163" y="28575"/>
                </a:lnTo>
                <a:lnTo>
                  <a:pt x="157163" y="0"/>
                </a:lnTo>
                <a:close/>
                <a:moveTo>
                  <a:pt x="71438" y="164306"/>
                </a:moveTo>
                <a:cubicBezTo>
                  <a:pt x="71438" y="158368"/>
                  <a:pt x="76215" y="153591"/>
                  <a:pt x="82153" y="153591"/>
                </a:cubicBezTo>
                <a:lnTo>
                  <a:pt x="96441" y="153591"/>
                </a:lnTo>
                <a:cubicBezTo>
                  <a:pt x="102379" y="153591"/>
                  <a:pt x="107156" y="158368"/>
                  <a:pt x="107156" y="164306"/>
                </a:cubicBezTo>
                <a:cubicBezTo>
                  <a:pt x="107156" y="170244"/>
                  <a:pt x="102379" y="175022"/>
                  <a:pt x="96441" y="175022"/>
                </a:cubicBezTo>
                <a:lnTo>
                  <a:pt x="82153" y="175022"/>
                </a:lnTo>
                <a:cubicBezTo>
                  <a:pt x="76215" y="175022"/>
                  <a:pt x="71438" y="170244"/>
                  <a:pt x="71438" y="164306"/>
                </a:cubicBezTo>
                <a:close/>
                <a:moveTo>
                  <a:pt x="125016" y="164306"/>
                </a:moveTo>
                <a:cubicBezTo>
                  <a:pt x="125016" y="158368"/>
                  <a:pt x="129793" y="153591"/>
                  <a:pt x="135731" y="153591"/>
                </a:cubicBezTo>
                <a:lnTo>
                  <a:pt x="150019" y="153591"/>
                </a:lnTo>
                <a:cubicBezTo>
                  <a:pt x="155957" y="153591"/>
                  <a:pt x="160734" y="158368"/>
                  <a:pt x="160734" y="164306"/>
                </a:cubicBezTo>
                <a:cubicBezTo>
                  <a:pt x="160734" y="170244"/>
                  <a:pt x="155957" y="175022"/>
                  <a:pt x="150019" y="175022"/>
                </a:cubicBezTo>
                <a:lnTo>
                  <a:pt x="135731" y="175022"/>
                </a:lnTo>
                <a:cubicBezTo>
                  <a:pt x="129793" y="175022"/>
                  <a:pt x="125016" y="170244"/>
                  <a:pt x="125016" y="164306"/>
                </a:cubicBezTo>
                <a:close/>
                <a:moveTo>
                  <a:pt x="178594" y="164306"/>
                </a:moveTo>
                <a:cubicBezTo>
                  <a:pt x="178594" y="158368"/>
                  <a:pt x="183371" y="153591"/>
                  <a:pt x="189309" y="153591"/>
                </a:cubicBezTo>
                <a:lnTo>
                  <a:pt x="203597" y="153591"/>
                </a:lnTo>
                <a:cubicBezTo>
                  <a:pt x="209535" y="153591"/>
                  <a:pt x="214313" y="158368"/>
                  <a:pt x="214313" y="164306"/>
                </a:cubicBezTo>
                <a:cubicBezTo>
                  <a:pt x="214313" y="170244"/>
                  <a:pt x="209535" y="175022"/>
                  <a:pt x="203597" y="175022"/>
                </a:cubicBezTo>
                <a:lnTo>
                  <a:pt x="189309" y="175022"/>
                </a:lnTo>
                <a:cubicBezTo>
                  <a:pt x="183371" y="175022"/>
                  <a:pt x="178594" y="170244"/>
                  <a:pt x="178594" y="164306"/>
                </a:cubicBezTo>
                <a:close/>
                <a:moveTo>
                  <a:pt x="100013" y="78581"/>
                </a:moveTo>
                <a:cubicBezTo>
                  <a:pt x="111841" y="78581"/>
                  <a:pt x="121444" y="88184"/>
                  <a:pt x="121444" y="100013"/>
                </a:cubicBezTo>
                <a:cubicBezTo>
                  <a:pt x="121444" y="111841"/>
                  <a:pt x="111841" y="121444"/>
                  <a:pt x="100013" y="121444"/>
                </a:cubicBezTo>
                <a:cubicBezTo>
                  <a:pt x="88184" y="121444"/>
                  <a:pt x="78581" y="111841"/>
                  <a:pt x="78581" y="100013"/>
                </a:cubicBezTo>
                <a:cubicBezTo>
                  <a:pt x="78581" y="88184"/>
                  <a:pt x="88184" y="78581"/>
                  <a:pt x="100013" y="78581"/>
                </a:cubicBezTo>
                <a:close/>
                <a:moveTo>
                  <a:pt x="164306" y="100013"/>
                </a:moveTo>
                <a:cubicBezTo>
                  <a:pt x="164306" y="88184"/>
                  <a:pt x="173909" y="78581"/>
                  <a:pt x="185738" y="78581"/>
                </a:cubicBezTo>
                <a:cubicBezTo>
                  <a:pt x="197566" y="78581"/>
                  <a:pt x="207169" y="88184"/>
                  <a:pt x="207169" y="100013"/>
                </a:cubicBezTo>
                <a:cubicBezTo>
                  <a:pt x="207169" y="111841"/>
                  <a:pt x="197566" y="121444"/>
                  <a:pt x="185738" y="121444"/>
                </a:cubicBezTo>
                <a:cubicBezTo>
                  <a:pt x="173909" y="121444"/>
                  <a:pt x="164306" y="111841"/>
                  <a:pt x="164306" y="100013"/>
                </a:cubicBezTo>
                <a:close/>
                <a:moveTo>
                  <a:pt x="28575" y="100013"/>
                </a:moveTo>
                <a:cubicBezTo>
                  <a:pt x="28575" y="92110"/>
                  <a:pt x="22190" y="85725"/>
                  <a:pt x="14288" y="85725"/>
                </a:cubicBezTo>
                <a:cubicBezTo>
                  <a:pt x="6385" y="85725"/>
                  <a:pt x="0" y="92110"/>
                  <a:pt x="0" y="100013"/>
                </a:cubicBezTo>
                <a:lnTo>
                  <a:pt x="0" y="142875"/>
                </a:lnTo>
                <a:cubicBezTo>
                  <a:pt x="0" y="150778"/>
                  <a:pt x="6385" y="157163"/>
                  <a:pt x="14288" y="157163"/>
                </a:cubicBezTo>
                <a:cubicBezTo>
                  <a:pt x="22190" y="157163"/>
                  <a:pt x="28575" y="150778"/>
                  <a:pt x="28575" y="142875"/>
                </a:cubicBezTo>
                <a:lnTo>
                  <a:pt x="28575" y="100013"/>
                </a:lnTo>
                <a:close/>
                <a:moveTo>
                  <a:pt x="271463" y="85725"/>
                </a:moveTo>
                <a:cubicBezTo>
                  <a:pt x="263560" y="85725"/>
                  <a:pt x="257175" y="92110"/>
                  <a:pt x="257175" y="100013"/>
                </a:cubicBezTo>
                <a:lnTo>
                  <a:pt x="257175" y="142875"/>
                </a:lnTo>
                <a:cubicBezTo>
                  <a:pt x="257175" y="150778"/>
                  <a:pt x="263560" y="157163"/>
                  <a:pt x="271463" y="157163"/>
                </a:cubicBezTo>
                <a:cubicBezTo>
                  <a:pt x="279365" y="157163"/>
                  <a:pt x="285750" y="150778"/>
                  <a:pt x="285750" y="142875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6" name="Text 24"/>
          <p:cNvSpPr/>
          <p:nvPr/>
        </p:nvSpPr>
        <p:spPr>
          <a:xfrm>
            <a:off x="5049441" y="1817373"/>
            <a:ext cx="1066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Shadow AI</a:t>
            </a:r>
            <a:endParaRPr lang="en-US" sz="1600"/>
          </a:p>
        </p:txBody>
      </p:sp>
      <p:sp>
        <p:nvSpPr>
          <p:cNvPr id="27" name="Text 25"/>
          <p:cNvSpPr/>
          <p:nvPr/>
        </p:nvSpPr>
        <p:spPr>
          <a:xfrm>
            <a:off x="4401741" y="2331723"/>
            <a:ext cx="3467100" cy="1571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Directies praten over AI-beleid, maar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medewerkers gebruiken stiekem ChatGPT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via privé-accounts.</a:t>
            </a:r>
            <a:endParaRPr lang="en-US" sz="1600"/>
          </a:p>
        </p:txBody>
      </p:sp>
      <p:sp>
        <p:nvSpPr>
          <p:cNvPr id="28" name="Shape 26"/>
          <p:cNvSpPr/>
          <p:nvPr/>
        </p:nvSpPr>
        <p:spPr>
          <a:xfrm>
            <a:off x="4401741" y="4015741"/>
            <a:ext cx="3390900" cy="1066800"/>
          </a:xfrm>
          <a:custGeom>
            <a:avLst/>
            <a:gdLst/>
            <a:ahLst/>
            <a:cxnLst/>
            <a:rect l="l" t="t" r="r" b="b"/>
            <a:pathLst>
              <a:path w="3390900" h="1066800">
                <a:moveTo>
                  <a:pt x="114297" y="0"/>
                </a:moveTo>
                <a:lnTo>
                  <a:pt x="3276603" y="0"/>
                </a:lnTo>
                <a:cubicBezTo>
                  <a:pt x="3339728" y="0"/>
                  <a:pt x="3390900" y="51172"/>
                  <a:pt x="3390900" y="114297"/>
                </a:cubicBezTo>
                <a:lnTo>
                  <a:pt x="3390900" y="952503"/>
                </a:lnTo>
                <a:cubicBezTo>
                  <a:pt x="3390900" y="1015628"/>
                  <a:pt x="3339728" y="1066800"/>
                  <a:pt x="327660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9" name="Text 27"/>
          <p:cNvSpPr/>
          <p:nvPr/>
        </p:nvSpPr>
        <p:spPr>
          <a:xfrm>
            <a:off x="4516041" y="4130041"/>
            <a:ext cx="3238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Het probleem</a:t>
            </a:r>
            <a:endParaRPr lang="en-US" sz="1600"/>
          </a:p>
        </p:txBody>
      </p:sp>
      <p:sp>
        <p:nvSpPr>
          <p:cNvPr id="30" name="Shape 28"/>
          <p:cNvSpPr/>
          <p:nvPr/>
        </p:nvSpPr>
        <p:spPr>
          <a:xfrm>
            <a:off x="4535091" y="447294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1" name="Text 29"/>
          <p:cNvSpPr/>
          <p:nvPr/>
        </p:nvSpPr>
        <p:spPr>
          <a:xfrm>
            <a:off x="4782741" y="4434841"/>
            <a:ext cx="2181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Gevoelige data lekt naar buiten</a:t>
            </a:r>
            <a:endParaRPr lang="en-US" sz="1600"/>
          </a:p>
        </p:txBody>
      </p:sp>
      <p:sp>
        <p:nvSpPr>
          <p:cNvPr id="32" name="Shape 30"/>
          <p:cNvSpPr/>
          <p:nvPr/>
        </p:nvSpPr>
        <p:spPr>
          <a:xfrm>
            <a:off x="4535091" y="477774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3" name="Text 31"/>
          <p:cNvSpPr/>
          <p:nvPr/>
        </p:nvSpPr>
        <p:spPr>
          <a:xfrm>
            <a:off x="4782741" y="4739641"/>
            <a:ext cx="2105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Geen controle over AI-gebruik</a:t>
            </a:r>
            <a:endParaRPr lang="en-US" sz="1600"/>
          </a:p>
        </p:txBody>
      </p:sp>
      <p:sp>
        <p:nvSpPr>
          <p:cNvPr id="34" name="Shape 32"/>
          <p:cNvSpPr/>
          <p:nvPr/>
        </p:nvSpPr>
        <p:spPr>
          <a:xfrm>
            <a:off x="4401741" y="5196841"/>
            <a:ext cx="3390900" cy="419100"/>
          </a:xfrm>
          <a:custGeom>
            <a:avLst/>
            <a:gdLst/>
            <a:ahLst/>
            <a:cxnLst/>
            <a:rect l="l" t="t" r="r" b="b"/>
            <a:pathLst>
              <a:path w="3390900" h="419100">
                <a:moveTo>
                  <a:pt x="114301" y="0"/>
                </a:moveTo>
                <a:lnTo>
                  <a:pt x="3276599" y="0"/>
                </a:lnTo>
                <a:cubicBezTo>
                  <a:pt x="3339683" y="0"/>
                  <a:pt x="3390900" y="51217"/>
                  <a:pt x="3390900" y="114301"/>
                </a:cubicBezTo>
                <a:lnTo>
                  <a:pt x="3390900" y="304799"/>
                </a:lnTo>
                <a:cubicBezTo>
                  <a:pt x="3390900" y="367883"/>
                  <a:pt x="3339683" y="419100"/>
                  <a:pt x="32765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5" name="Shape 33"/>
          <p:cNvSpPr/>
          <p:nvPr/>
        </p:nvSpPr>
        <p:spPr>
          <a:xfrm>
            <a:off x="4543425" y="534162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44537" y="-4167"/>
                </a:moveTo>
                <a:cubicBezTo>
                  <a:pt x="35056" y="-4167"/>
                  <a:pt x="29483" y="11017"/>
                  <a:pt x="26748" y="25003"/>
                </a:cubicBezTo>
                <a:lnTo>
                  <a:pt x="18752" y="25003"/>
                </a:lnTo>
                <a:cubicBezTo>
                  <a:pt x="15288" y="25003"/>
                  <a:pt x="12502" y="27790"/>
                  <a:pt x="12502" y="31254"/>
                </a:cubicBezTo>
                <a:cubicBezTo>
                  <a:pt x="12502" y="34718"/>
                  <a:pt x="15288" y="37505"/>
                  <a:pt x="18752" y="37505"/>
                </a:cubicBezTo>
                <a:lnTo>
                  <a:pt x="25003" y="37505"/>
                </a:lnTo>
                <a:lnTo>
                  <a:pt x="25003" y="45839"/>
                </a:lnTo>
                <a:cubicBezTo>
                  <a:pt x="25003" y="50267"/>
                  <a:pt x="25863" y="54486"/>
                  <a:pt x="27425" y="58341"/>
                </a:cubicBezTo>
                <a:lnTo>
                  <a:pt x="25003" y="58341"/>
                </a:lnTo>
                <a:lnTo>
                  <a:pt x="25003" y="58341"/>
                </a:lnTo>
                <a:lnTo>
                  <a:pt x="19664" y="58341"/>
                </a:lnTo>
                <a:cubicBezTo>
                  <a:pt x="15705" y="58341"/>
                  <a:pt x="12502" y="61544"/>
                  <a:pt x="12502" y="65503"/>
                </a:cubicBezTo>
                <a:cubicBezTo>
                  <a:pt x="12502" y="66284"/>
                  <a:pt x="12632" y="67040"/>
                  <a:pt x="12866" y="67769"/>
                </a:cubicBezTo>
                <a:lnTo>
                  <a:pt x="20393" y="90324"/>
                </a:lnTo>
                <a:cubicBezTo>
                  <a:pt x="10470" y="98867"/>
                  <a:pt x="4167" y="111498"/>
                  <a:pt x="4167" y="125615"/>
                </a:cubicBezTo>
                <a:cubicBezTo>
                  <a:pt x="4167" y="129886"/>
                  <a:pt x="7631" y="133350"/>
                  <a:pt x="11903" y="133350"/>
                </a:cubicBezTo>
                <a:lnTo>
                  <a:pt x="104779" y="133350"/>
                </a:lnTo>
                <a:cubicBezTo>
                  <a:pt x="109050" y="133350"/>
                  <a:pt x="112514" y="129886"/>
                  <a:pt x="112514" y="125615"/>
                </a:cubicBezTo>
                <a:cubicBezTo>
                  <a:pt x="112514" y="111498"/>
                  <a:pt x="106211" y="98867"/>
                  <a:pt x="96288" y="90350"/>
                </a:cubicBezTo>
                <a:lnTo>
                  <a:pt x="103815" y="67795"/>
                </a:lnTo>
                <a:cubicBezTo>
                  <a:pt x="104049" y="67066"/>
                  <a:pt x="104180" y="66310"/>
                  <a:pt x="104180" y="65529"/>
                </a:cubicBezTo>
                <a:cubicBezTo>
                  <a:pt x="104180" y="61570"/>
                  <a:pt x="100976" y="58367"/>
                  <a:pt x="97017" y="58367"/>
                </a:cubicBezTo>
                <a:lnTo>
                  <a:pt x="91678" y="58367"/>
                </a:lnTo>
                <a:lnTo>
                  <a:pt x="91678" y="58367"/>
                </a:lnTo>
                <a:lnTo>
                  <a:pt x="89256" y="58367"/>
                </a:lnTo>
                <a:cubicBezTo>
                  <a:pt x="90819" y="54512"/>
                  <a:pt x="91678" y="50293"/>
                  <a:pt x="91678" y="45865"/>
                </a:cubicBezTo>
                <a:lnTo>
                  <a:pt x="91678" y="37531"/>
                </a:lnTo>
                <a:lnTo>
                  <a:pt x="97929" y="37531"/>
                </a:lnTo>
                <a:cubicBezTo>
                  <a:pt x="101393" y="37531"/>
                  <a:pt x="104180" y="34744"/>
                  <a:pt x="104180" y="31280"/>
                </a:cubicBezTo>
                <a:cubicBezTo>
                  <a:pt x="104180" y="27816"/>
                  <a:pt x="101393" y="25029"/>
                  <a:pt x="97929" y="25029"/>
                </a:cubicBezTo>
                <a:lnTo>
                  <a:pt x="89933" y="25029"/>
                </a:lnTo>
                <a:cubicBezTo>
                  <a:pt x="87224" y="11043"/>
                  <a:pt x="81625" y="-4141"/>
                  <a:pt x="72144" y="-4141"/>
                </a:cubicBezTo>
                <a:cubicBezTo>
                  <a:pt x="69644" y="-4141"/>
                  <a:pt x="67196" y="-3125"/>
                  <a:pt x="64982" y="-2005"/>
                </a:cubicBezTo>
                <a:cubicBezTo>
                  <a:pt x="62846" y="-938"/>
                  <a:pt x="60190" y="26"/>
                  <a:pt x="58341" y="26"/>
                </a:cubicBezTo>
                <a:cubicBezTo>
                  <a:pt x="56491" y="26"/>
                  <a:pt x="53835" y="-938"/>
                  <a:pt x="51699" y="-2005"/>
                </a:cubicBezTo>
                <a:cubicBezTo>
                  <a:pt x="49485" y="-3151"/>
                  <a:pt x="47037" y="-4167"/>
                  <a:pt x="44537" y="-4167"/>
                </a:cubicBezTo>
                <a:close/>
                <a:moveTo>
                  <a:pt x="68941" y="121994"/>
                </a:moveTo>
                <a:lnTo>
                  <a:pt x="62482" y="103529"/>
                </a:lnTo>
                <a:lnTo>
                  <a:pt x="69748" y="95064"/>
                </a:lnTo>
                <a:cubicBezTo>
                  <a:pt x="70452" y="94231"/>
                  <a:pt x="70842" y="93189"/>
                  <a:pt x="70842" y="92095"/>
                </a:cubicBezTo>
                <a:cubicBezTo>
                  <a:pt x="70842" y="89568"/>
                  <a:pt x="68811" y="87537"/>
                  <a:pt x="66284" y="87537"/>
                </a:cubicBezTo>
                <a:lnTo>
                  <a:pt x="50397" y="87537"/>
                </a:lnTo>
                <a:cubicBezTo>
                  <a:pt x="47871" y="87537"/>
                  <a:pt x="45839" y="89568"/>
                  <a:pt x="45839" y="92095"/>
                </a:cubicBezTo>
                <a:cubicBezTo>
                  <a:pt x="45839" y="93189"/>
                  <a:pt x="46230" y="94231"/>
                  <a:pt x="46933" y="95064"/>
                </a:cubicBezTo>
                <a:lnTo>
                  <a:pt x="54199" y="103529"/>
                </a:lnTo>
                <a:lnTo>
                  <a:pt x="47740" y="121994"/>
                </a:lnTo>
                <a:lnTo>
                  <a:pt x="32895" y="75009"/>
                </a:lnTo>
                <a:lnTo>
                  <a:pt x="42193" y="75009"/>
                </a:lnTo>
                <a:cubicBezTo>
                  <a:pt x="46985" y="77666"/>
                  <a:pt x="52481" y="79177"/>
                  <a:pt x="58341" y="79177"/>
                </a:cubicBezTo>
                <a:cubicBezTo>
                  <a:pt x="64201" y="79177"/>
                  <a:pt x="69696" y="77666"/>
                  <a:pt x="74488" y="75009"/>
                </a:cubicBezTo>
                <a:lnTo>
                  <a:pt x="83787" y="75009"/>
                </a:lnTo>
                <a:lnTo>
                  <a:pt x="68941" y="121994"/>
                </a:lnTo>
                <a:close/>
                <a:moveTo>
                  <a:pt x="58341" y="66675"/>
                </a:moveTo>
                <a:cubicBezTo>
                  <a:pt x="49303" y="66675"/>
                  <a:pt x="41620" y="60919"/>
                  <a:pt x="38729" y="52871"/>
                </a:cubicBezTo>
                <a:cubicBezTo>
                  <a:pt x="40213" y="53705"/>
                  <a:pt x="41932" y="54173"/>
                  <a:pt x="43755" y="54173"/>
                </a:cubicBezTo>
                <a:lnTo>
                  <a:pt x="46985" y="54173"/>
                </a:lnTo>
                <a:cubicBezTo>
                  <a:pt x="51282" y="54173"/>
                  <a:pt x="55085" y="51413"/>
                  <a:pt x="56439" y="47350"/>
                </a:cubicBezTo>
                <a:cubicBezTo>
                  <a:pt x="57038" y="45527"/>
                  <a:pt x="59617" y="45527"/>
                  <a:pt x="60216" y="47350"/>
                </a:cubicBezTo>
                <a:cubicBezTo>
                  <a:pt x="61570" y="51413"/>
                  <a:pt x="65399" y="54173"/>
                  <a:pt x="69670" y="54173"/>
                </a:cubicBezTo>
                <a:lnTo>
                  <a:pt x="72900" y="54173"/>
                </a:lnTo>
                <a:cubicBezTo>
                  <a:pt x="74723" y="54173"/>
                  <a:pt x="76442" y="53705"/>
                  <a:pt x="77926" y="52871"/>
                </a:cubicBezTo>
                <a:cubicBezTo>
                  <a:pt x="75035" y="60919"/>
                  <a:pt x="67352" y="66675"/>
                  <a:pt x="58315" y="66675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6" name="Text 34"/>
          <p:cNvSpPr/>
          <p:nvPr/>
        </p:nvSpPr>
        <p:spPr>
          <a:xfrm>
            <a:off x="4744641" y="5311141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Onbedoelde datalekken</a:t>
            </a:r>
            <a:endParaRPr lang="en-US" sz="1600"/>
          </a:p>
        </p:txBody>
      </p:sp>
      <p:sp>
        <p:nvSpPr>
          <p:cNvPr id="37" name="Shape 35"/>
          <p:cNvSpPr/>
          <p:nvPr/>
        </p:nvSpPr>
        <p:spPr>
          <a:xfrm>
            <a:off x="8106371" y="1527810"/>
            <a:ext cx="3703320" cy="4246245"/>
          </a:xfrm>
          <a:custGeom>
            <a:avLst/>
            <a:gdLst/>
            <a:ahLst/>
            <a:cxnLst/>
            <a:rect l="l" t="t" r="r" b="b"/>
            <a:pathLst>
              <a:path w="3703320" h="4246245">
                <a:moveTo>
                  <a:pt x="152392" y="0"/>
                </a:moveTo>
                <a:lnTo>
                  <a:pt x="3550928" y="0"/>
                </a:lnTo>
                <a:cubicBezTo>
                  <a:pt x="3635092" y="0"/>
                  <a:pt x="3703320" y="68228"/>
                  <a:pt x="3703320" y="152392"/>
                </a:cubicBezTo>
                <a:lnTo>
                  <a:pt x="3703320" y="4093853"/>
                </a:lnTo>
                <a:cubicBezTo>
                  <a:pt x="3703320" y="4178017"/>
                  <a:pt x="3635092" y="4246245"/>
                  <a:pt x="3550928" y="4246245"/>
                </a:cubicBezTo>
                <a:lnTo>
                  <a:pt x="152392" y="4246245"/>
                </a:lnTo>
                <a:cubicBezTo>
                  <a:pt x="68228" y="4246245"/>
                  <a:pt x="0" y="4178017"/>
                  <a:pt x="0" y="409385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gradFill flip="none" rotWithShape="1">
            <a:gsLst>
              <a:gs pos="0">
                <a:srgbClr val="8B949E">
                  <a:alpha val="20000"/>
                </a:srgbClr>
              </a:gs>
              <a:gs pos="100000">
                <a:srgbClr val="8B949E">
                  <a:alpha val="5000"/>
                </a:srgbClr>
              </a:gs>
            </a:gsLst>
            <a:lin ang="2700000" scaled="1"/>
          </a:gradFill>
          <a:ln w="10160">
            <a:solidFill>
              <a:srgbClr val="8B949E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38" name="Shape 36"/>
          <p:cNvSpPr/>
          <p:nvPr/>
        </p:nvSpPr>
        <p:spPr>
          <a:xfrm>
            <a:off x="8262581" y="16840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B949E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9" name="Shape 37"/>
          <p:cNvSpPr/>
          <p:nvPr/>
        </p:nvSpPr>
        <p:spPr>
          <a:xfrm>
            <a:off x="8414981" y="183642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073" y="11162"/>
                </a:moveTo>
                <a:cubicBezTo>
                  <a:pt x="160556" y="2768"/>
                  <a:pt x="169753" y="-1741"/>
                  <a:pt x="178549" y="670"/>
                </a:cubicBezTo>
                <a:lnTo>
                  <a:pt x="181005" y="1339"/>
                </a:lnTo>
                <a:cubicBezTo>
                  <a:pt x="209848" y="9198"/>
                  <a:pt x="234494" y="37148"/>
                  <a:pt x="227305" y="71170"/>
                </a:cubicBezTo>
                <a:cubicBezTo>
                  <a:pt x="210741" y="149304"/>
                  <a:pt x="149260" y="210785"/>
                  <a:pt x="71125" y="227350"/>
                </a:cubicBezTo>
                <a:cubicBezTo>
                  <a:pt x="37058" y="234583"/>
                  <a:pt x="9153" y="209892"/>
                  <a:pt x="1295" y="181049"/>
                </a:cubicBezTo>
                <a:lnTo>
                  <a:pt x="625" y="178594"/>
                </a:lnTo>
                <a:cubicBezTo>
                  <a:pt x="-1786" y="169798"/>
                  <a:pt x="2724" y="160600"/>
                  <a:pt x="11117" y="157118"/>
                </a:cubicBezTo>
                <a:lnTo>
                  <a:pt x="54560" y="139035"/>
                </a:lnTo>
                <a:cubicBezTo>
                  <a:pt x="61927" y="135954"/>
                  <a:pt x="70455" y="138098"/>
                  <a:pt x="75545" y="144304"/>
                </a:cubicBezTo>
                <a:lnTo>
                  <a:pt x="92779" y="165378"/>
                </a:lnTo>
                <a:cubicBezTo>
                  <a:pt x="124167" y="149796"/>
                  <a:pt x="149394" y="123721"/>
                  <a:pt x="163904" y="91753"/>
                </a:cubicBezTo>
                <a:lnTo>
                  <a:pt x="144214" y="75634"/>
                </a:lnTo>
                <a:cubicBezTo>
                  <a:pt x="138008" y="70589"/>
                  <a:pt x="135910" y="62061"/>
                  <a:pt x="138946" y="54650"/>
                </a:cubicBezTo>
                <a:lnTo>
                  <a:pt x="157073" y="11162"/>
                </a:lnTo>
                <a:close/>
              </a:path>
            </a:pathLst>
          </a:custGeom>
          <a:solidFill>
            <a:srgbClr val="8B949E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0" name="Text 38"/>
          <p:cNvSpPr/>
          <p:nvPr/>
        </p:nvSpPr>
        <p:spPr>
          <a:xfrm>
            <a:off x="8910281" y="1817373"/>
            <a:ext cx="1809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Social Engineering</a:t>
            </a:r>
            <a:endParaRPr lang="en-US" sz="1600"/>
          </a:p>
        </p:txBody>
      </p:sp>
      <p:sp>
        <p:nvSpPr>
          <p:cNvPr id="41" name="Text 39"/>
          <p:cNvSpPr/>
          <p:nvPr/>
        </p:nvSpPr>
        <p:spPr>
          <a:xfrm>
            <a:off x="8262581" y="2331723"/>
            <a:ext cx="3467100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Criminelen </a:t>
            </a: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bellen medewerkers op (vishing)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 praten ze om.</a:t>
            </a:r>
            <a:endParaRPr lang="en-US" sz="1600"/>
          </a:p>
        </p:txBody>
      </p:sp>
      <p:sp>
        <p:nvSpPr>
          <p:cNvPr id="42" name="Shape 40"/>
          <p:cNvSpPr/>
          <p:nvPr/>
        </p:nvSpPr>
        <p:spPr>
          <a:xfrm>
            <a:off x="8262581" y="3710941"/>
            <a:ext cx="3390900" cy="1371600"/>
          </a:xfrm>
          <a:custGeom>
            <a:avLst/>
            <a:gdLst/>
            <a:ahLst/>
            <a:cxnLst/>
            <a:rect l="l" t="t" r="r" b="b"/>
            <a:pathLst>
              <a:path w="3390900" h="1371600">
                <a:moveTo>
                  <a:pt x="114295" y="0"/>
                </a:moveTo>
                <a:lnTo>
                  <a:pt x="3276605" y="0"/>
                </a:lnTo>
                <a:cubicBezTo>
                  <a:pt x="3339686" y="0"/>
                  <a:pt x="3390900" y="51214"/>
                  <a:pt x="3390900" y="114295"/>
                </a:cubicBezTo>
                <a:lnTo>
                  <a:pt x="3390900" y="1257305"/>
                </a:lnTo>
                <a:cubicBezTo>
                  <a:pt x="3390900" y="1320386"/>
                  <a:pt x="3339686" y="1371600"/>
                  <a:pt x="3276605" y="1371600"/>
                </a:cubicBezTo>
                <a:lnTo>
                  <a:pt x="114295" y="1371600"/>
                </a:lnTo>
                <a:cubicBezTo>
                  <a:pt x="51214" y="1371600"/>
                  <a:pt x="0" y="1320386"/>
                  <a:pt x="0" y="1257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3" name="Text 41"/>
          <p:cNvSpPr/>
          <p:nvPr/>
        </p:nvSpPr>
        <p:spPr>
          <a:xfrm>
            <a:off x="8376881" y="3825241"/>
            <a:ext cx="3238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Methoden</a:t>
            </a:r>
            <a:endParaRPr lang="en-US" sz="1600"/>
          </a:p>
        </p:txBody>
      </p:sp>
      <p:sp>
        <p:nvSpPr>
          <p:cNvPr id="44" name="Shape 42"/>
          <p:cNvSpPr/>
          <p:nvPr/>
        </p:nvSpPr>
        <p:spPr>
          <a:xfrm>
            <a:off x="8395931" y="416814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7685" y="7441"/>
                </a:moveTo>
                <a:cubicBezTo>
                  <a:pt x="45333" y="1816"/>
                  <a:pt x="39201" y="-1161"/>
                  <a:pt x="33367" y="417"/>
                </a:cubicBezTo>
                <a:lnTo>
                  <a:pt x="31730" y="863"/>
                </a:lnTo>
                <a:cubicBezTo>
                  <a:pt x="12502" y="6102"/>
                  <a:pt x="-3929" y="24735"/>
                  <a:pt x="863" y="47417"/>
                </a:cubicBezTo>
                <a:cubicBezTo>
                  <a:pt x="11906" y="99506"/>
                  <a:pt x="52894" y="140494"/>
                  <a:pt x="104983" y="151537"/>
                </a:cubicBezTo>
                <a:cubicBezTo>
                  <a:pt x="127695" y="156359"/>
                  <a:pt x="146298" y="139898"/>
                  <a:pt x="151537" y="120670"/>
                </a:cubicBezTo>
                <a:lnTo>
                  <a:pt x="151983" y="119033"/>
                </a:lnTo>
                <a:cubicBezTo>
                  <a:pt x="153591" y="113169"/>
                  <a:pt x="150584" y="107037"/>
                  <a:pt x="144988" y="104715"/>
                </a:cubicBezTo>
                <a:lnTo>
                  <a:pt x="116026" y="92660"/>
                </a:lnTo>
                <a:cubicBezTo>
                  <a:pt x="111115" y="90607"/>
                  <a:pt x="105430" y="92035"/>
                  <a:pt x="102037" y="96173"/>
                </a:cubicBezTo>
                <a:lnTo>
                  <a:pt x="90547" y="110222"/>
                </a:lnTo>
                <a:cubicBezTo>
                  <a:pt x="69622" y="99834"/>
                  <a:pt x="52774" y="82451"/>
                  <a:pt x="43101" y="61109"/>
                </a:cubicBezTo>
                <a:lnTo>
                  <a:pt x="56257" y="50393"/>
                </a:lnTo>
                <a:cubicBezTo>
                  <a:pt x="60394" y="47030"/>
                  <a:pt x="61793" y="41344"/>
                  <a:pt x="59769" y="36403"/>
                </a:cubicBezTo>
                <a:lnTo>
                  <a:pt x="47685" y="7441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5" name="Text 43"/>
          <p:cNvSpPr/>
          <p:nvPr/>
        </p:nvSpPr>
        <p:spPr>
          <a:xfrm>
            <a:off x="8643581" y="4130041"/>
            <a:ext cx="144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Vishing (telefonisch)</a:t>
            </a:r>
            <a:endParaRPr lang="en-US" sz="1600"/>
          </a:p>
        </p:txBody>
      </p:sp>
      <p:sp>
        <p:nvSpPr>
          <p:cNvPr id="46" name="Shape 44"/>
          <p:cNvSpPr/>
          <p:nvPr/>
        </p:nvSpPr>
        <p:spPr>
          <a:xfrm>
            <a:off x="8395931" y="447294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7" name="Text 45"/>
          <p:cNvSpPr/>
          <p:nvPr/>
        </p:nvSpPr>
        <p:spPr>
          <a:xfrm>
            <a:off x="8643581" y="4434841"/>
            <a:ext cx="1504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Psychologische trucs</a:t>
            </a:r>
            <a:endParaRPr lang="en-US" sz="1600"/>
          </a:p>
        </p:txBody>
      </p:sp>
      <p:sp>
        <p:nvSpPr>
          <p:cNvPr id="48" name="Shape 46"/>
          <p:cNvSpPr/>
          <p:nvPr/>
        </p:nvSpPr>
        <p:spPr>
          <a:xfrm>
            <a:off x="8376881" y="4777741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9050" y="28575"/>
                </a:moveTo>
                <a:cubicBezTo>
                  <a:pt x="19050" y="18068"/>
                  <a:pt x="27593" y="9525"/>
                  <a:pt x="38100" y="9525"/>
                </a:cubicBezTo>
                <a:lnTo>
                  <a:pt x="152400" y="9525"/>
                </a:lnTo>
                <a:cubicBezTo>
                  <a:pt x="162907" y="9525"/>
                  <a:pt x="171450" y="18068"/>
                  <a:pt x="171450" y="28575"/>
                </a:cubicBezTo>
                <a:lnTo>
                  <a:pt x="171450" y="100013"/>
                </a:lnTo>
                <a:lnTo>
                  <a:pt x="152400" y="100013"/>
                </a:lnTo>
                <a:lnTo>
                  <a:pt x="152400" y="28575"/>
                </a:lnTo>
                <a:lnTo>
                  <a:pt x="38100" y="28575"/>
                </a:lnTo>
                <a:lnTo>
                  <a:pt x="38100" y="100013"/>
                </a:lnTo>
                <a:lnTo>
                  <a:pt x="19050" y="100013"/>
                </a:lnTo>
                <a:lnTo>
                  <a:pt x="19050" y="28575"/>
                </a:lnTo>
                <a:close/>
                <a:moveTo>
                  <a:pt x="0" y="120015"/>
                </a:moveTo>
                <a:cubicBezTo>
                  <a:pt x="0" y="116860"/>
                  <a:pt x="2560" y="114300"/>
                  <a:pt x="5715" y="114300"/>
                </a:cubicBezTo>
                <a:lnTo>
                  <a:pt x="184785" y="114300"/>
                </a:lnTo>
                <a:cubicBezTo>
                  <a:pt x="187940" y="114300"/>
                  <a:pt x="190500" y="116860"/>
                  <a:pt x="190500" y="120015"/>
                </a:cubicBezTo>
                <a:cubicBezTo>
                  <a:pt x="190500" y="132636"/>
                  <a:pt x="180261" y="142875"/>
                  <a:pt x="167640" y="142875"/>
                </a:cubicBezTo>
                <a:lnTo>
                  <a:pt x="22860" y="142875"/>
                </a:lnTo>
                <a:cubicBezTo>
                  <a:pt x="10239" y="142875"/>
                  <a:pt x="0" y="132636"/>
                  <a:pt x="0" y="120015"/>
                </a:cubicBezTo>
                <a:close/>
                <a:moveTo>
                  <a:pt x="83641" y="62210"/>
                </a:moveTo>
                <a:lnTo>
                  <a:pt x="74414" y="71438"/>
                </a:lnTo>
                <a:lnTo>
                  <a:pt x="83641" y="80665"/>
                </a:lnTo>
                <a:cubicBezTo>
                  <a:pt x="86439" y="83463"/>
                  <a:pt x="86439" y="87987"/>
                  <a:pt x="83641" y="90755"/>
                </a:cubicBezTo>
                <a:cubicBezTo>
                  <a:pt x="80843" y="93524"/>
                  <a:pt x="76319" y="93553"/>
                  <a:pt x="73551" y="90755"/>
                </a:cubicBezTo>
                <a:lnTo>
                  <a:pt x="59263" y="76468"/>
                </a:lnTo>
                <a:cubicBezTo>
                  <a:pt x="56465" y="73670"/>
                  <a:pt x="56465" y="69146"/>
                  <a:pt x="59263" y="66377"/>
                </a:cubicBezTo>
                <a:lnTo>
                  <a:pt x="73551" y="52090"/>
                </a:lnTo>
                <a:cubicBezTo>
                  <a:pt x="76349" y="49292"/>
                  <a:pt x="80873" y="49292"/>
                  <a:pt x="83641" y="52090"/>
                </a:cubicBezTo>
                <a:cubicBezTo>
                  <a:pt x="86410" y="54888"/>
                  <a:pt x="86439" y="59412"/>
                  <a:pt x="83641" y="62180"/>
                </a:cubicBezTo>
                <a:close/>
                <a:moveTo>
                  <a:pt x="116979" y="52090"/>
                </a:moveTo>
                <a:lnTo>
                  <a:pt x="131266" y="66377"/>
                </a:lnTo>
                <a:cubicBezTo>
                  <a:pt x="134064" y="69175"/>
                  <a:pt x="134064" y="73700"/>
                  <a:pt x="131266" y="76468"/>
                </a:cubicBezTo>
                <a:lnTo>
                  <a:pt x="116979" y="90755"/>
                </a:lnTo>
                <a:cubicBezTo>
                  <a:pt x="114181" y="93553"/>
                  <a:pt x="109657" y="93553"/>
                  <a:pt x="106888" y="90755"/>
                </a:cubicBezTo>
                <a:cubicBezTo>
                  <a:pt x="104120" y="87957"/>
                  <a:pt x="104090" y="83433"/>
                  <a:pt x="106888" y="80665"/>
                </a:cubicBezTo>
                <a:lnTo>
                  <a:pt x="116116" y="71438"/>
                </a:lnTo>
                <a:lnTo>
                  <a:pt x="106888" y="62210"/>
                </a:lnTo>
                <a:cubicBezTo>
                  <a:pt x="104090" y="59412"/>
                  <a:pt x="104090" y="54888"/>
                  <a:pt x="106888" y="52120"/>
                </a:cubicBezTo>
                <a:cubicBezTo>
                  <a:pt x="109686" y="49351"/>
                  <a:pt x="114211" y="49322"/>
                  <a:pt x="116979" y="52120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9" name="Text 47"/>
          <p:cNvSpPr/>
          <p:nvPr/>
        </p:nvSpPr>
        <p:spPr>
          <a:xfrm>
            <a:off x="8643581" y="4739641"/>
            <a:ext cx="134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Technische kennis</a:t>
            </a:r>
            <a:endParaRPr lang="en-US" sz="1600"/>
          </a:p>
        </p:txBody>
      </p:sp>
      <p:sp>
        <p:nvSpPr>
          <p:cNvPr id="50" name="Shape 48"/>
          <p:cNvSpPr/>
          <p:nvPr/>
        </p:nvSpPr>
        <p:spPr>
          <a:xfrm>
            <a:off x="8262581" y="5196841"/>
            <a:ext cx="3390900" cy="419100"/>
          </a:xfrm>
          <a:custGeom>
            <a:avLst/>
            <a:gdLst/>
            <a:ahLst/>
            <a:cxnLst/>
            <a:rect l="l" t="t" r="r" b="b"/>
            <a:pathLst>
              <a:path w="3390900" h="419100">
                <a:moveTo>
                  <a:pt x="114301" y="0"/>
                </a:moveTo>
                <a:lnTo>
                  <a:pt x="3276599" y="0"/>
                </a:lnTo>
                <a:cubicBezTo>
                  <a:pt x="3339683" y="0"/>
                  <a:pt x="3390900" y="51217"/>
                  <a:pt x="3390900" y="114301"/>
                </a:cubicBezTo>
                <a:lnTo>
                  <a:pt x="3390900" y="304799"/>
                </a:lnTo>
                <a:cubicBezTo>
                  <a:pt x="3390900" y="367883"/>
                  <a:pt x="3339683" y="419100"/>
                  <a:pt x="32765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8B949E">
              <a:alpha val="1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51" name="Shape 49"/>
          <p:cNvSpPr/>
          <p:nvPr/>
        </p:nvSpPr>
        <p:spPr>
          <a:xfrm>
            <a:off x="8379262" y="5341623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83344" y="4167"/>
                </a:moveTo>
                <a:cubicBezTo>
                  <a:pt x="98293" y="4167"/>
                  <a:pt x="110430" y="16304"/>
                  <a:pt x="110430" y="31254"/>
                </a:cubicBezTo>
                <a:cubicBezTo>
                  <a:pt x="110430" y="46203"/>
                  <a:pt x="98293" y="58341"/>
                  <a:pt x="83344" y="58341"/>
                </a:cubicBezTo>
                <a:cubicBezTo>
                  <a:pt x="68394" y="58341"/>
                  <a:pt x="56257" y="46203"/>
                  <a:pt x="56257" y="31254"/>
                </a:cubicBezTo>
                <a:cubicBezTo>
                  <a:pt x="56257" y="16304"/>
                  <a:pt x="68394" y="4167"/>
                  <a:pt x="83344" y="4167"/>
                </a:cubicBezTo>
                <a:close/>
                <a:moveTo>
                  <a:pt x="25003" y="22920"/>
                </a:moveTo>
                <a:cubicBezTo>
                  <a:pt x="35353" y="22920"/>
                  <a:pt x="43755" y="31322"/>
                  <a:pt x="43755" y="41672"/>
                </a:cubicBezTo>
                <a:cubicBezTo>
                  <a:pt x="43755" y="52022"/>
                  <a:pt x="35353" y="60424"/>
                  <a:pt x="25003" y="60424"/>
                </a:cubicBezTo>
                <a:cubicBezTo>
                  <a:pt x="14653" y="60424"/>
                  <a:pt x="6251" y="52022"/>
                  <a:pt x="6251" y="41672"/>
                </a:cubicBezTo>
                <a:cubicBezTo>
                  <a:pt x="6251" y="31322"/>
                  <a:pt x="14653" y="22920"/>
                  <a:pt x="25003" y="22920"/>
                </a:cubicBezTo>
                <a:close/>
                <a:moveTo>
                  <a:pt x="0" y="108347"/>
                </a:moveTo>
                <a:cubicBezTo>
                  <a:pt x="0" y="89933"/>
                  <a:pt x="14924" y="75009"/>
                  <a:pt x="33337" y="75009"/>
                </a:cubicBezTo>
                <a:cubicBezTo>
                  <a:pt x="36671" y="75009"/>
                  <a:pt x="39901" y="75504"/>
                  <a:pt x="42948" y="76416"/>
                </a:cubicBezTo>
                <a:cubicBezTo>
                  <a:pt x="34379" y="86000"/>
                  <a:pt x="29170" y="98658"/>
                  <a:pt x="29170" y="112514"/>
                </a:cubicBezTo>
                <a:lnTo>
                  <a:pt x="29170" y="116681"/>
                </a:lnTo>
                <a:cubicBezTo>
                  <a:pt x="29170" y="119650"/>
                  <a:pt x="29795" y="122463"/>
                  <a:pt x="30915" y="125016"/>
                </a:cubicBezTo>
                <a:lnTo>
                  <a:pt x="8334" y="125016"/>
                </a:lnTo>
                <a:cubicBezTo>
                  <a:pt x="3724" y="125016"/>
                  <a:pt x="0" y="121291"/>
                  <a:pt x="0" y="116681"/>
                </a:cubicBezTo>
                <a:lnTo>
                  <a:pt x="0" y="108347"/>
                </a:lnTo>
                <a:close/>
                <a:moveTo>
                  <a:pt x="135772" y="125016"/>
                </a:moveTo>
                <a:cubicBezTo>
                  <a:pt x="136892" y="122463"/>
                  <a:pt x="137517" y="119650"/>
                  <a:pt x="137517" y="116681"/>
                </a:cubicBezTo>
                <a:lnTo>
                  <a:pt x="137517" y="112514"/>
                </a:lnTo>
                <a:cubicBezTo>
                  <a:pt x="137517" y="98658"/>
                  <a:pt x="132308" y="86000"/>
                  <a:pt x="123739" y="76416"/>
                </a:cubicBezTo>
                <a:cubicBezTo>
                  <a:pt x="126787" y="75504"/>
                  <a:pt x="130016" y="75009"/>
                  <a:pt x="133350" y="75009"/>
                </a:cubicBezTo>
                <a:cubicBezTo>
                  <a:pt x="151764" y="75009"/>
                  <a:pt x="166688" y="89933"/>
                  <a:pt x="166688" y="108347"/>
                </a:cubicBezTo>
                <a:lnTo>
                  <a:pt x="166688" y="116681"/>
                </a:lnTo>
                <a:cubicBezTo>
                  <a:pt x="166688" y="121291"/>
                  <a:pt x="162963" y="125016"/>
                  <a:pt x="158353" y="125016"/>
                </a:cubicBezTo>
                <a:lnTo>
                  <a:pt x="135772" y="125016"/>
                </a:lnTo>
                <a:close/>
                <a:moveTo>
                  <a:pt x="122932" y="41672"/>
                </a:moveTo>
                <a:cubicBezTo>
                  <a:pt x="122932" y="31322"/>
                  <a:pt x="131335" y="22920"/>
                  <a:pt x="141684" y="22920"/>
                </a:cubicBezTo>
                <a:cubicBezTo>
                  <a:pt x="152034" y="22920"/>
                  <a:pt x="160437" y="31322"/>
                  <a:pt x="160437" y="41672"/>
                </a:cubicBezTo>
                <a:cubicBezTo>
                  <a:pt x="160437" y="52022"/>
                  <a:pt x="152034" y="60424"/>
                  <a:pt x="141684" y="60424"/>
                </a:cubicBezTo>
                <a:cubicBezTo>
                  <a:pt x="131335" y="60424"/>
                  <a:pt x="122932" y="52022"/>
                  <a:pt x="122932" y="41672"/>
                </a:cubicBezTo>
                <a:close/>
                <a:moveTo>
                  <a:pt x="41672" y="112514"/>
                </a:moveTo>
                <a:cubicBezTo>
                  <a:pt x="41672" y="89490"/>
                  <a:pt x="60320" y="70842"/>
                  <a:pt x="83344" y="70842"/>
                </a:cubicBezTo>
                <a:cubicBezTo>
                  <a:pt x="106367" y="70842"/>
                  <a:pt x="125016" y="89490"/>
                  <a:pt x="125016" y="112514"/>
                </a:cubicBezTo>
                <a:lnTo>
                  <a:pt x="125016" y="116681"/>
                </a:lnTo>
                <a:cubicBezTo>
                  <a:pt x="125016" y="121291"/>
                  <a:pt x="121291" y="125016"/>
                  <a:pt x="116681" y="125016"/>
                </a:cubicBezTo>
                <a:lnTo>
                  <a:pt x="50006" y="125016"/>
                </a:lnTo>
                <a:cubicBezTo>
                  <a:pt x="45396" y="125016"/>
                  <a:pt x="41672" y="121291"/>
                  <a:pt x="41672" y="116681"/>
                </a:cubicBezTo>
                <a:lnTo>
                  <a:pt x="41672" y="112514"/>
                </a:lnTo>
                <a:close/>
              </a:path>
            </a:pathLst>
          </a:custGeom>
          <a:solidFill>
            <a:srgbClr val="8B949E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52" name="Text 50"/>
          <p:cNvSpPr/>
          <p:nvPr/>
        </p:nvSpPr>
        <p:spPr>
          <a:xfrm>
            <a:off x="8605481" y="5311141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 mens = zwakste schakel</a:t>
            </a:r>
            <a:endParaRPr lang="en-US" sz="1600"/>
          </a:p>
        </p:txBody>
      </p:sp>
      <p:sp>
        <p:nvSpPr>
          <p:cNvPr id="53" name="Shape 51"/>
          <p:cNvSpPr/>
          <p:nvPr/>
        </p:nvSpPr>
        <p:spPr>
          <a:xfrm>
            <a:off x="384810" y="5932169"/>
            <a:ext cx="11418570" cy="541020"/>
          </a:xfrm>
          <a:custGeom>
            <a:avLst/>
            <a:gdLst/>
            <a:ahLst/>
            <a:cxnLst/>
            <a:rect l="l" t="t" r="r" b="b"/>
            <a:pathLst>
              <a:path w="11418570" h="541020">
                <a:moveTo>
                  <a:pt x="114301" y="0"/>
                </a:moveTo>
                <a:lnTo>
                  <a:pt x="11304269" y="0"/>
                </a:lnTo>
                <a:cubicBezTo>
                  <a:pt x="11367396" y="0"/>
                  <a:pt x="11418570" y="51174"/>
                  <a:pt x="11418570" y="114301"/>
                </a:cubicBezTo>
                <a:lnTo>
                  <a:pt x="11418570" y="426719"/>
                </a:lnTo>
                <a:cubicBezTo>
                  <a:pt x="11418570" y="489846"/>
                  <a:pt x="11367396" y="541020"/>
                  <a:pt x="11304269" y="541020"/>
                </a:cubicBezTo>
                <a:lnTo>
                  <a:pt x="114301" y="541020"/>
                </a:lnTo>
                <a:cubicBezTo>
                  <a:pt x="51174" y="541020"/>
                  <a:pt x="0" y="489846"/>
                  <a:pt x="0" y="42671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F85149">
              <a:alpha val="10196"/>
            </a:srgbClr>
          </a:solidFill>
          <a:ln w="10160">
            <a:solidFill>
              <a:srgbClr val="F8514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54" name="Shape 52"/>
          <p:cNvSpPr/>
          <p:nvPr/>
        </p:nvSpPr>
        <p:spPr>
          <a:xfrm>
            <a:off x="555307" y="6088382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00013" y="110728"/>
                </a:moveTo>
                <a:cubicBezTo>
                  <a:pt x="129583" y="110728"/>
                  <a:pt x="153591" y="86721"/>
                  <a:pt x="153591" y="57150"/>
                </a:cubicBezTo>
                <a:cubicBezTo>
                  <a:pt x="153591" y="27579"/>
                  <a:pt x="129583" y="3572"/>
                  <a:pt x="100013" y="3572"/>
                </a:cubicBezTo>
                <a:cubicBezTo>
                  <a:pt x="70442" y="3572"/>
                  <a:pt x="46434" y="27579"/>
                  <a:pt x="46434" y="57150"/>
                </a:cubicBezTo>
                <a:cubicBezTo>
                  <a:pt x="46434" y="86721"/>
                  <a:pt x="70442" y="110728"/>
                  <a:pt x="100012" y="110728"/>
                </a:cubicBezTo>
                <a:close/>
                <a:moveTo>
                  <a:pt x="86752" y="135731"/>
                </a:moveTo>
                <a:cubicBezTo>
                  <a:pt x="42773" y="135731"/>
                  <a:pt x="7144" y="171361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32695" y="228600"/>
                </a:lnTo>
                <a:cubicBezTo>
                  <a:pt x="116532" y="209580"/>
                  <a:pt x="107156" y="185068"/>
                  <a:pt x="107156" y="159127"/>
                </a:cubicBezTo>
                <a:lnTo>
                  <a:pt x="107156" y="145241"/>
                </a:lnTo>
                <a:cubicBezTo>
                  <a:pt x="107156" y="141982"/>
                  <a:pt x="107603" y="138767"/>
                  <a:pt x="108451" y="135731"/>
                </a:cubicBezTo>
                <a:lnTo>
                  <a:pt x="86752" y="135731"/>
                </a:lnTo>
                <a:close/>
                <a:moveTo>
                  <a:pt x="198819" y="218108"/>
                </a:moveTo>
                <a:lnTo>
                  <a:pt x="192881" y="220920"/>
                </a:lnTo>
                <a:lnTo>
                  <a:pt x="192881" y="136937"/>
                </a:lnTo>
                <a:lnTo>
                  <a:pt x="235744" y="151224"/>
                </a:lnTo>
                <a:lnTo>
                  <a:pt x="235744" y="159975"/>
                </a:lnTo>
                <a:cubicBezTo>
                  <a:pt x="235744" y="184889"/>
                  <a:pt x="221367" y="207526"/>
                  <a:pt x="198819" y="218152"/>
                </a:cubicBezTo>
                <a:close/>
                <a:moveTo>
                  <a:pt x="188372" y="115863"/>
                </a:moveTo>
                <a:lnTo>
                  <a:pt x="138366" y="132517"/>
                </a:lnTo>
                <a:cubicBezTo>
                  <a:pt x="132517" y="134481"/>
                  <a:pt x="128588" y="139928"/>
                  <a:pt x="128588" y="146090"/>
                </a:cubicBezTo>
                <a:lnTo>
                  <a:pt x="128588" y="159975"/>
                </a:lnTo>
                <a:cubicBezTo>
                  <a:pt x="128588" y="193194"/>
                  <a:pt x="147786" y="223421"/>
                  <a:pt x="177790" y="237530"/>
                </a:cubicBezTo>
                <a:lnTo>
                  <a:pt x="186050" y="241414"/>
                </a:lnTo>
                <a:cubicBezTo>
                  <a:pt x="188193" y="242396"/>
                  <a:pt x="190515" y="242932"/>
                  <a:pt x="192837" y="242932"/>
                </a:cubicBezTo>
                <a:cubicBezTo>
                  <a:pt x="195158" y="242932"/>
                  <a:pt x="197525" y="242396"/>
                  <a:pt x="199623" y="241414"/>
                </a:cubicBezTo>
                <a:lnTo>
                  <a:pt x="207883" y="237530"/>
                </a:lnTo>
                <a:cubicBezTo>
                  <a:pt x="237976" y="223376"/>
                  <a:pt x="257175" y="193149"/>
                  <a:pt x="257175" y="159931"/>
                </a:cubicBezTo>
                <a:lnTo>
                  <a:pt x="257175" y="146045"/>
                </a:lnTo>
                <a:cubicBezTo>
                  <a:pt x="257175" y="139884"/>
                  <a:pt x="253246" y="134436"/>
                  <a:pt x="247397" y="132472"/>
                </a:cubicBezTo>
                <a:lnTo>
                  <a:pt x="197391" y="115818"/>
                </a:lnTo>
                <a:cubicBezTo>
                  <a:pt x="194444" y="114836"/>
                  <a:pt x="191274" y="114836"/>
                  <a:pt x="188372" y="115818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55" name="Text 53"/>
          <p:cNvSpPr/>
          <p:nvPr/>
        </p:nvSpPr>
        <p:spPr>
          <a:xfrm>
            <a:off x="941070" y="6088382"/>
            <a:ext cx="8039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Ondanks technologische vooruitgang blijft de mens de zwakste schakel.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Bewustwording en training zijn cruciaal.</a:t>
            </a:r>
            <a:endParaRPr lang="en-US" sz="1600"/>
          </a:p>
        </p:txBody>
      </p:sp>
      <p:pic>
        <p:nvPicPr>
          <p:cNvPr id="56" name="Afbeelding 55" descr="Afbeelding met symbool, logo, embleem, tekst&#10;&#10;Door AI gegenereerde inhoud is mogelijk onjuist.">
            <a:extLst>
              <a:ext uri="{FF2B5EF4-FFF2-40B4-BE49-F238E27FC236}">
                <a16:creationId xmlns:a16="http://schemas.microsoft.com/office/drawing/2014/main" id="{FF0375E1-CD21-3C92-4EC7-A63E3D087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8674" y="-165400"/>
            <a:ext cx="1717639" cy="171763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ugkjvxoqfxf7q/cyber_shield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D1117">
                  <a:alpha val="90000"/>
                </a:srgbClr>
              </a:gs>
              <a:gs pos="50000">
                <a:srgbClr val="0D1117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nl-US"/>
          </a:p>
        </p:txBody>
      </p:sp>
      <p:sp>
        <p:nvSpPr>
          <p:cNvPr id="4" name="Shape 1"/>
          <p:cNvSpPr/>
          <p:nvPr/>
        </p:nvSpPr>
        <p:spPr>
          <a:xfrm>
            <a:off x="381000" y="45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5" name="Text 2"/>
          <p:cNvSpPr/>
          <p:nvPr/>
        </p:nvSpPr>
        <p:spPr>
          <a:xfrm>
            <a:off x="482441" y="5334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1600"/>
          </a:p>
        </p:txBody>
      </p:sp>
      <p:sp>
        <p:nvSpPr>
          <p:cNvPr id="6" name="Text 3"/>
          <p:cNvSpPr/>
          <p:nvPr/>
        </p:nvSpPr>
        <p:spPr>
          <a:xfrm>
            <a:off x="952500" y="3810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CONCLUSIE</a:t>
            </a:r>
            <a:endParaRPr lang="en-US" sz="1600"/>
          </a:p>
        </p:txBody>
      </p:sp>
      <p:sp>
        <p:nvSpPr>
          <p:cNvPr id="7" name="Text 4"/>
          <p:cNvSpPr/>
          <p:nvPr/>
        </p:nvSpPr>
        <p:spPr>
          <a:xfrm>
            <a:off x="952500" y="609600"/>
            <a:ext cx="52387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Van verdedigen naar overleven</a:t>
            </a:r>
            <a:endParaRPr lang="en-US" sz="1600"/>
          </a:p>
        </p:txBody>
      </p:sp>
      <p:sp>
        <p:nvSpPr>
          <p:cNvPr id="8" name="Shape 5"/>
          <p:cNvSpPr/>
          <p:nvPr/>
        </p:nvSpPr>
        <p:spPr>
          <a:xfrm>
            <a:off x="384810" y="1261110"/>
            <a:ext cx="5608320" cy="2150745"/>
          </a:xfrm>
          <a:custGeom>
            <a:avLst/>
            <a:gdLst/>
            <a:ahLst/>
            <a:cxnLst/>
            <a:rect l="l" t="t" r="r" b="b"/>
            <a:pathLst>
              <a:path w="5608320" h="2150745">
                <a:moveTo>
                  <a:pt x="152402" y="0"/>
                </a:moveTo>
                <a:lnTo>
                  <a:pt x="5455918" y="0"/>
                </a:lnTo>
                <a:cubicBezTo>
                  <a:pt x="5540087" y="0"/>
                  <a:pt x="5608320" y="68233"/>
                  <a:pt x="5608320" y="152402"/>
                </a:cubicBezTo>
                <a:lnTo>
                  <a:pt x="5608320" y="1998343"/>
                </a:lnTo>
                <a:cubicBezTo>
                  <a:pt x="5608320" y="2082512"/>
                  <a:pt x="5540087" y="2150745"/>
                  <a:pt x="5455918" y="2150745"/>
                </a:cubicBezTo>
                <a:lnTo>
                  <a:pt x="152402" y="2150745"/>
                </a:lnTo>
                <a:cubicBezTo>
                  <a:pt x="68233" y="2150745"/>
                  <a:pt x="0" y="2082512"/>
                  <a:pt x="0" y="199834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161B22">
              <a:alpha val="80000"/>
            </a:srgbClr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9" name="Shape 6"/>
          <p:cNvSpPr/>
          <p:nvPr/>
        </p:nvSpPr>
        <p:spPr>
          <a:xfrm>
            <a:off x="579120" y="14554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58A6FF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0" name="Shape 7"/>
          <p:cNvSpPr/>
          <p:nvPr/>
        </p:nvSpPr>
        <p:spPr>
          <a:xfrm>
            <a:off x="745808" y="1607823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-14287"/>
                </a:moveTo>
                <a:cubicBezTo>
                  <a:pt x="107915" y="-14287"/>
                  <a:pt x="114300" y="-7903"/>
                  <a:pt x="114300" y="0"/>
                </a:cubicBezTo>
                <a:lnTo>
                  <a:pt x="114300" y="14288"/>
                </a:ln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cubicBezTo>
                  <a:pt x="142875" y="36478"/>
                  <a:pt x="136490" y="42863"/>
                  <a:pt x="128588" y="42863"/>
                </a:cubicBezTo>
                <a:lnTo>
                  <a:pt x="114300" y="42863"/>
                </a:lnTo>
                <a:lnTo>
                  <a:pt x="114300" y="71438"/>
                </a:lnTo>
                <a:lnTo>
                  <a:pt x="182969" y="71438"/>
                </a:lnTo>
                <a:cubicBezTo>
                  <a:pt x="192390" y="71438"/>
                  <a:pt x="200025" y="79072"/>
                  <a:pt x="200025" y="88493"/>
                </a:cubicBezTo>
                <a:cubicBezTo>
                  <a:pt x="200025" y="91351"/>
                  <a:pt x="199311" y="94164"/>
                  <a:pt x="197927" y="96664"/>
                </a:cubicBezTo>
                <a:lnTo>
                  <a:pt x="157163" y="171450"/>
                </a:lnTo>
                <a:lnTo>
                  <a:pt x="182255" y="202838"/>
                </a:lnTo>
                <a:cubicBezTo>
                  <a:pt x="184487" y="205651"/>
                  <a:pt x="185738" y="209133"/>
                  <a:pt x="185738" y="212750"/>
                </a:cubicBezTo>
                <a:cubicBezTo>
                  <a:pt x="185738" y="221501"/>
                  <a:pt x="178638" y="228600"/>
                  <a:pt x="169887" y="228600"/>
                </a:cubicBezTo>
                <a:lnTo>
                  <a:pt x="30138" y="228600"/>
                </a:lnTo>
                <a:cubicBezTo>
                  <a:pt x="21387" y="228600"/>
                  <a:pt x="14288" y="221501"/>
                  <a:pt x="14288" y="212750"/>
                </a:cubicBezTo>
                <a:cubicBezTo>
                  <a:pt x="14288" y="209133"/>
                  <a:pt x="15493" y="205651"/>
                  <a:pt x="17770" y="202838"/>
                </a:cubicBezTo>
                <a:lnTo>
                  <a:pt x="42863" y="171450"/>
                </a:lnTo>
                <a:lnTo>
                  <a:pt x="2098" y="96709"/>
                </a:lnTo>
                <a:cubicBezTo>
                  <a:pt x="714" y="94164"/>
                  <a:pt x="0" y="91351"/>
                  <a:pt x="0" y="88493"/>
                </a:cubicBezTo>
                <a:cubicBezTo>
                  <a:pt x="0" y="79072"/>
                  <a:pt x="7635" y="71438"/>
                  <a:pt x="17056" y="71438"/>
                </a:cubicBezTo>
                <a:lnTo>
                  <a:pt x="85725" y="71438"/>
                </a:lnTo>
                <a:lnTo>
                  <a:pt x="85725" y="42863"/>
                </a:lnTo>
                <a:lnTo>
                  <a:pt x="71438" y="42863"/>
                </a:lnTo>
                <a:cubicBezTo>
                  <a:pt x="63535" y="42863"/>
                  <a:pt x="57150" y="36478"/>
                  <a:pt x="57150" y="28575"/>
                </a:cubicBezTo>
                <a:cubicBezTo>
                  <a:pt x="57150" y="20672"/>
                  <a:pt x="63535" y="14288"/>
                  <a:pt x="71438" y="14288"/>
                </a:cubicBezTo>
                <a:lnTo>
                  <a:pt x="85725" y="14288"/>
                </a:lnTo>
                <a:lnTo>
                  <a:pt x="85725" y="0"/>
                </a:lnTo>
                <a:cubicBezTo>
                  <a:pt x="85725" y="-7903"/>
                  <a:pt x="92110" y="-14287"/>
                  <a:pt x="100013" y="-14287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1" name="Text 8"/>
          <p:cNvSpPr/>
          <p:nvPr/>
        </p:nvSpPr>
        <p:spPr>
          <a:xfrm>
            <a:off x="1264920" y="1455423"/>
            <a:ext cx="464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Strategisch onderwerp</a:t>
            </a:r>
            <a:endParaRPr lang="en-US" sz="1600"/>
          </a:p>
        </p:txBody>
      </p:sp>
      <p:sp>
        <p:nvSpPr>
          <p:cNvPr id="12" name="Text 9"/>
          <p:cNvSpPr/>
          <p:nvPr/>
        </p:nvSpPr>
        <p:spPr>
          <a:xfrm>
            <a:off x="1264920" y="1836302"/>
            <a:ext cx="4610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Cybersecurity is </a:t>
            </a:r>
            <a:r>
              <a:rPr lang="en-US" sz="1200">
                <a:solidFill>
                  <a:srgbClr val="E6EDF3"/>
                </a:solidFill>
                <a:highlight>
                  <a:srgbClr val="58A6FF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geen IT-probleempje meer 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maar een onderwerp voor de hoogste bazen.</a:t>
            </a:r>
            <a:endParaRPr lang="en-US" sz="1600"/>
          </a:p>
        </p:txBody>
      </p:sp>
      <p:sp>
        <p:nvSpPr>
          <p:cNvPr id="13" name="Shape 10"/>
          <p:cNvSpPr/>
          <p:nvPr/>
        </p:nvSpPr>
        <p:spPr>
          <a:xfrm>
            <a:off x="384810" y="3569969"/>
            <a:ext cx="5608320" cy="2150745"/>
          </a:xfrm>
          <a:custGeom>
            <a:avLst/>
            <a:gdLst/>
            <a:ahLst/>
            <a:cxnLst/>
            <a:rect l="l" t="t" r="r" b="b"/>
            <a:pathLst>
              <a:path w="5608320" h="2150745">
                <a:moveTo>
                  <a:pt x="152402" y="0"/>
                </a:moveTo>
                <a:lnTo>
                  <a:pt x="5455918" y="0"/>
                </a:lnTo>
                <a:cubicBezTo>
                  <a:pt x="5540087" y="0"/>
                  <a:pt x="5608320" y="68233"/>
                  <a:pt x="5608320" y="152402"/>
                </a:cubicBezTo>
                <a:lnTo>
                  <a:pt x="5608320" y="1998343"/>
                </a:lnTo>
                <a:cubicBezTo>
                  <a:pt x="5608320" y="2082512"/>
                  <a:pt x="5540087" y="2150745"/>
                  <a:pt x="5455918" y="2150745"/>
                </a:cubicBezTo>
                <a:lnTo>
                  <a:pt x="152402" y="2150745"/>
                </a:lnTo>
                <a:cubicBezTo>
                  <a:pt x="68233" y="2150745"/>
                  <a:pt x="0" y="2082512"/>
                  <a:pt x="0" y="199834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161B22">
              <a:alpha val="80000"/>
            </a:srgbClr>
          </a:solidFill>
          <a:ln w="10160">
            <a:solidFill>
              <a:srgbClr val="F8514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14" name="Shape 11"/>
          <p:cNvSpPr/>
          <p:nvPr/>
        </p:nvSpPr>
        <p:spPr>
          <a:xfrm>
            <a:off x="579120" y="3764282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85149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5" name="Shape 12"/>
          <p:cNvSpPr/>
          <p:nvPr/>
        </p:nvSpPr>
        <p:spPr>
          <a:xfrm>
            <a:off x="731520" y="391668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3139" y="1295"/>
                </a:moveTo>
                <a:cubicBezTo>
                  <a:pt x="111264" y="446"/>
                  <a:pt x="109255" y="0"/>
                  <a:pt x="107156" y="0"/>
                </a:cubicBezTo>
                <a:cubicBezTo>
                  <a:pt x="105058" y="0"/>
                  <a:pt x="103049" y="446"/>
                  <a:pt x="101173" y="1295"/>
                </a:cubicBezTo>
                <a:lnTo>
                  <a:pt x="17100" y="36969"/>
                </a:lnTo>
                <a:cubicBezTo>
                  <a:pt x="7278" y="41121"/>
                  <a:pt x="-45" y="50810"/>
                  <a:pt x="0" y="62508"/>
                </a:cubicBezTo>
                <a:cubicBezTo>
                  <a:pt x="223" y="106799"/>
                  <a:pt x="18440" y="187836"/>
                  <a:pt x="95369" y="224671"/>
                </a:cubicBezTo>
                <a:cubicBezTo>
                  <a:pt x="102825" y="228243"/>
                  <a:pt x="111487" y="228243"/>
                  <a:pt x="118943" y="224671"/>
                </a:cubicBezTo>
                <a:cubicBezTo>
                  <a:pt x="195917" y="187836"/>
                  <a:pt x="214134" y="106799"/>
                  <a:pt x="214313" y="62508"/>
                </a:cubicBezTo>
                <a:cubicBezTo>
                  <a:pt x="214357" y="50810"/>
                  <a:pt x="207035" y="41121"/>
                  <a:pt x="197212" y="36969"/>
                </a:cubicBezTo>
                <a:lnTo>
                  <a:pt x="113139" y="1295"/>
                </a:lnTo>
                <a:close/>
                <a:moveTo>
                  <a:pt x="107156" y="57150"/>
                </a:moveTo>
                <a:cubicBezTo>
                  <a:pt x="113094" y="57150"/>
                  <a:pt x="117872" y="61927"/>
                  <a:pt x="117872" y="67866"/>
                </a:cubicBezTo>
                <a:cubicBezTo>
                  <a:pt x="117872" y="78090"/>
                  <a:pt x="130239" y="83225"/>
                  <a:pt x="137473" y="75992"/>
                </a:cubicBezTo>
                <a:cubicBezTo>
                  <a:pt x="141669" y="71795"/>
                  <a:pt x="148456" y="71795"/>
                  <a:pt x="152608" y="75992"/>
                </a:cubicBezTo>
                <a:cubicBezTo>
                  <a:pt x="156761" y="80189"/>
                  <a:pt x="156805" y="86975"/>
                  <a:pt x="152608" y="91127"/>
                </a:cubicBezTo>
                <a:cubicBezTo>
                  <a:pt x="145375" y="98361"/>
                  <a:pt x="150510" y="110728"/>
                  <a:pt x="160734" y="110728"/>
                </a:cubicBezTo>
                <a:cubicBezTo>
                  <a:pt x="166673" y="110728"/>
                  <a:pt x="171450" y="115506"/>
                  <a:pt x="171450" y="121444"/>
                </a:cubicBezTo>
                <a:cubicBezTo>
                  <a:pt x="171450" y="127382"/>
                  <a:pt x="166673" y="132159"/>
                  <a:pt x="160734" y="132159"/>
                </a:cubicBezTo>
                <a:cubicBezTo>
                  <a:pt x="150510" y="132159"/>
                  <a:pt x="145375" y="144527"/>
                  <a:pt x="152608" y="151760"/>
                </a:cubicBezTo>
                <a:cubicBezTo>
                  <a:pt x="156805" y="155957"/>
                  <a:pt x="156805" y="162744"/>
                  <a:pt x="152608" y="166896"/>
                </a:cubicBezTo>
                <a:cubicBezTo>
                  <a:pt x="148411" y="171048"/>
                  <a:pt x="141625" y="171093"/>
                  <a:pt x="137473" y="166896"/>
                </a:cubicBezTo>
                <a:cubicBezTo>
                  <a:pt x="130239" y="159663"/>
                  <a:pt x="117872" y="164797"/>
                  <a:pt x="117872" y="175022"/>
                </a:cubicBezTo>
                <a:cubicBezTo>
                  <a:pt x="117872" y="180960"/>
                  <a:pt x="113094" y="185737"/>
                  <a:pt x="107156" y="185737"/>
                </a:cubicBezTo>
                <a:cubicBezTo>
                  <a:pt x="101218" y="185737"/>
                  <a:pt x="96441" y="180960"/>
                  <a:pt x="96441" y="175022"/>
                </a:cubicBezTo>
                <a:cubicBezTo>
                  <a:pt x="96441" y="164797"/>
                  <a:pt x="84073" y="159663"/>
                  <a:pt x="76840" y="166896"/>
                </a:cubicBezTo>
                <a:cubicBezTo>
                  <a:pt x="72643" y="171093"/>
                  <a:pt x="65856" y="171093"/>
                  <a:pt x="61704" y="166896"/>
                </a:cubicBezTo>
                <a:cubicBezTo>
                  <a:pt x="57552" y="162699"/>
                  <a:pt x="57507" y="155912"/>
                  <a:pt x="61704" y="151760"/>
                </a:cubicBezTo>
                <a:cubicBezTo>
                  <a:pt x="68937" y="144527"/>
                  <a:pt x="63803" y="132159"/>
                  <a:pt x="53578" y="132159"/>
                </a:cubicBezTo>
                <a:cubicBezTo>
                  <a:pt x="47640" y="132159"/>
                  <a:pt x="42862" y="127382"/>
                  <a:pt x="42862" y="121444"/>
                </a:cubicBezTo>
                <a:cubicBezTo>
                  <a:pt x="42862" y="115506"/>
                  <a:pt x="47640" y="110728"/>
                  <a:pt x="53578" y="110728"/>
                </a:cubicBezTo>
                <a:cubicBezTo>
                  <a:pt x="63803" y="110728"/>
                  <a:pt x="68937" y="98361"/>
                  <a:pt x="61704" y="91127"/>
                </a:cubicBezTo>
                <a:cubicBezTo>
                  <a:pt x="57507" y="86931"/>
                  <a:pt x="57507" y="80144"/>
                  <a:pt x="61704" y="75992"/>
                </a:cubicBezTo>
                <a:cubicBezTo>
                  <a:pt x="65901" y="71839"/>
                  <a:pt x="72688" y="71795"/>
                  <a:pt x="76840" y="75992"/>
                </a:cubicBezTo>
                <a:cubicBezTo>
                  <a:pt x="84073" y="83225"/>
                  <a:pt x="96441" y="78090"/>
                  <a:pt x="96441" y="67866"/>
                </a:cubicBezTo>
                <a:cubicBezTo>
                  <a:pt x="96441" y="61927"/>
                  <a:pt x="101218" y="57150"/>
                  <a:pt x="107156" y="57150"/>
                </a:cubicBezTo>
                <a:close/>
                <a:moveTo>
                  <a:pt x="92869" y="117872"/>
                </a:moveTo>
                <a:cubicBezTo>
                  <a:pt x="98783" y="117872"/>
                  <a:pt x="103584" y="113070"/>
                  <a:pt x="103584" y="107156"/>
                </a:cubicBezTo>
                <a:cubicBezTo>
                  <a:pt x="103584" y="101242"/>
                  <a:pt x="98783" y="96441"/>
                  <a:pt x="92869" y="96441"/>
                </a:cubicBezTo>
                <a:cubicBezTo>
                  <a:pt x="86955" y="96441"/>
                  <a:pt x="82153" y="101242"/>
                  <a:pt x="82153" y="107156"/>
                </a:cubicBezTo>
                <a:cubicBezTo>
                  <a:pt x="82153" y="113070"/>
                  <a:pt x="86955" y="117872"/>
                  <a:pt x="92869" y="117872"/>
                </a:cubicBezTo>
                <a:close/>
                <a:moveTo>
                  <a:pt x="132159" y="135731"/>
                </a:moveTo>
                <a:cubicBezTo>
                  <a:pt x="132159" y="129817"/>
                  <a:pt x="127358" y="125016"/>
                  <a:pt x="121444" y="125016"/>
                </a:cubicBezTo>
                <a:cubicBezTo>
                  <a:pt x="115530" y="125016"/>
                  <a:pt x="110728" y="129817"/>
                  <a:pt x="110728" y="135731"/>
                </a:cubicBezTo>
                <a:cubicBezTo>
                  <a:pt x="110728" y="141645"/>
                  <a:pt x="115530" y="146447"/>
                  <a:pt x="121444" y="146447"/>
                </a:cubicBezTo>
                <a:cubicBezTo>
                  <a:pt x="127358" y="146447"/>
                  <a:pt x="132159" y="141645"/>
                  <a:pt x="132159" y="135731"/>
                </a:cubicBez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16" name="Text 13"/>
          <p:cNvSpPr/>
          <p:nvPr/>
        </p:nvSpPr>
        <p:spPr>
          <a:xfrm>
            <a:off x="1264920" y="3764282"/>
            <a:ext cx="464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100% veilig? Nooit!</a:t>
            </a:r>
            <a:endParaRPr lang="en-US" sz="1600"/>
          </a:p>
        </p:txBody>
      </p:sp>
      <p:sp>
        <p:nvSpPr>
          <p:cNvPr id="17" name="Text 14"/>
          <p:cNvSpPr/>
          <p:nvPr/>
        </p:nvSpPr>
        <p:spPr>
          <a:xfrm>
            <a:off x="1264920" y="4145161"/>
            <a:ext cx="4610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Je kunt </a:t>
            </a:r>
            <a:r>
              <a:rPr lang="en-US" sz="1200">
                <a:solidFill>
                  <a:srgbClr val="E6EDF3"/>
                </a:solidFill>
                <a:highlight>
                  <a:srgbClr val="F85149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100% veiligheid nooit garanderen </a:t>
            </a:r>
            <a:r>
              <a:rPr lang="en-US" sz="120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Focus verschuift van preventie naar weerbaarheid.</a:t>
            </a:r>
            <a:endParaRPr lang="en-US" sz="1600"/>
          </a:p>
        </p:txBody>
      </p:sp>
      <p:sp>
        <p:nvSpPr>
          <p:cNvPr id="18" name="Shape 15"/>
          <p:cNvSpPr/>
          <p:nvPr/>
        </p:nvSpPr>
        <p:spPr>
          <a:xfrm>
            <a:off x="6195060" y="1261110"/>
            <a:ext cx="5608320" cy="3760470"/>
          </a:xfrm>
          <a:custGeom>
            <a:avLst/>
            <a:gdLst/>
            <a:ahLst/>
            <a:cxnLst/>
            <a:rect l="l" t="t" r="r" b="b"/>
            <a:pathLst>
              <a:path w="5608320" h="3760470">
                <a:moveTo>
                  <a:pt x="152412" y="0"/>
                </a:moveTo>
                <a:lnTo>
                  <a:pt x="5455908" y="0"/>
                </a:lnTo>
                <a:cubicBezTo>
                  <a:pt x="5540083" y="0"/>
                  <a:pt x="5608320" y="68237"/>
                  <a:pt x="5608320" y="152412"/>
                </a:cubicBezTo>
                <a:lnTo>
                  <a:pt x="5608320" y="3608058"/>
                </a:lnTo>
                <a:cubicBezTo>
                  <a:pt x="5608320" y="3692233"/>
                  <a:pt x="5540083" y="3760470"/>
                  <a:pt x="5455908" y="3760470"/>
                </a:cubicBezTo>
                <a:lnTo>
                  <a:pt x="152412" y="3760470"/>
                </a:lnTo>
                <a:cubicBezTo>
                  <a:pt x="68237" y="3760470"/>
                  <a:pt x="0" y="3692233"/>
                  <a:pt x="0" y="3608058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100000">
                <a:srgbClr val="F85149">
                  <a:alpha val="20000"/>
                </a:srgbClr>
              </a:gs>
            </a:gsLst>
            <a:lin ang="2700000" scaled="1"/>
          </a:gradFill>
          <a:ln w="10160">
            <a:solidFill>
              <a:srgbClr val="58A6FF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19" name="Shape 16"/>
          <p:cNvSpPr/>
          <p:nvPr/>
        </p:nvSpPr>
        <p:spPr>
          <a:xfrm>
            <a:off x="6417945" y="149340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57" y="85725"/>
                </a:moveTo>
                <a:lnTo>
                  <a:pt x="217884" y="85725"/>
                </a:lnTo>
                <a:cubicBezTo>
                  <a:pt x="223823" y="85725"/>
                  <a:pt x="228600" y="80948"/>
                  <a:pt x="228600" y="75009"/>
                </a:cubicBezTo>
                <a:lnTo>
                  <a:pt x="228600" y="10716"/>
                </a:lnTo>
                <a:cubicBezTo>
                  <a:pt x="228600" y="6385"/>
                  <a:pt x="226010" y="2456"/>
                  <a:pt x="221992" y="804"/>
                </a:cubicBezTo>
                <a:cubicBezTo>
                  <a:pt x="217974" y="-848"/>
                  <a:pt x="213375" y="89"/>
                  <a:pt x="210294" y="3125"/>
                </a:cubicBezTo>
                <a:lnTo>
                  <a:pt x="187211" y="26253"/>
                </a:lnTo>
                <a:cubicBezTo>
                  <a:pt x="167432" y="9867"/>
                  <a:pt x="141982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ubicBezTo>
                  <a:pt x="35362" y="60499"/>
                  <a:pt x="71125" y="28575"/>
                  <a:pt x="114300" y="28575"/>
                </a:cubicBezTo>
                <a:cubicBezTo>
                  <a:pt x="134124" y="28575"/>
                  <a:pt x="152340" y="35272"/>
                  <a:pt x="166851" y="46568"/>
                </a:cubicBezTo>
                <a:lnTo>
                  <a:pt x="146000" y="67419"/>
                </a:lnTo>
                <a:cubicBezTo>
                  <a:pt x="142920" y="70500"/>
                  <a:pt x="142027" y="75099"/>
                  <a:pt x="143679" y="79117"/>
                </a:cubicBezTo>
                <a:cubicBezTo>
                  <a:pt x="145331" y="83135"/>
                  <a:pt x="149260" y="85725"/>
                  <a:pt x="153591" y="85725"/>
                </a:cubicBezTo>
                <a:lnTo>
                  <a:pt x="214357" y="85725"/>
                </a:lnTo>
                <a:close/>
                <a:moveTo>
                  <a:pt x="227484" y="130597"/>
                </a:moveTo>
                <a:cubicBezTo>
                  <a:pt x="228600" y="122783"/>
                  <a:pt x="223153" y="115550"/>
                  <a:pt x="215384" y="114434"/>
                </a:cubicBezTo>
                <a:cubicBezTo>
                  <a:pt x="207615" y="113318"/>
                  <a:pt x="200338" y="118765"/>
                  <a:pt x="199221" y="126534"/>
                </a:cubicBezTo>
                <a:cubicBezTo>
                  <a:pt x="193283" y="168057"/>
                  <a:pt x="157520" y="199980"/>
                  <a:pt x="114345" y="199980"/>
                </a:cubicBezTo>
                <a:cubicBezTo>
                  <a:pt x="94521" y="199980"/>
                  <a:pt x="76304" y="193283"/>
                  <a:pt x="61793" y="181987"/>
                </a:cubicBezTo>
                <a:lnTo>
                  <a:pt x="82600" y="161181"/>
                </a:lnTo>
                <a:cubicBezTo>
                  <a:pt x="85680" y="158100"/>
                  <a:pt x="86573" y="153501"/>
                  <a:pt x="84921" y="149483"/>
                </a:cubicBezTo>
                <a:cubicBezTo>
                  <a:pt x="83269" y="145465"/>
                  <a:pt x="79340" y="142875"/>
                  <a:pt x="75009" y="142875"/>
                </a:cubicBezTo>
                <a:lnTo>
                  <a:pt x="10716" y="142875"/>
                </a:lnTo>
                <a:cubicBezTo>
                  <a:pt x="4777" y="142875"/>
                  <a:pt x="0" y="147652"/>
                  <a:pt x="0" y="153591"/>
                </a:cubicBezTo>
                <a:lnTo>
                  <a:pt x="0" y="217884"/>
                </a:lnTo>
                <a:cubicBezTo>
                  <a:pt x="0" y="222215"/>
                  <a:pt x="2590" y="226144"/>
                  <a:pt x="6608" y="227796"/>
                </a:cubicBezTo>
                <a:cubicBezTo>
                  <a:pt x="10626" y="229448"/>
                  <a:pt x="15225" y="228511"/>
                  <a:pt x="18306" y="225475"/>
                </a:cubicBezTo>
                <a:lnTo>
                  <a:pt x="41434" y="202347"/>
                </a:lnTo>
                <a:cubicBezTo>
                  <a:pt x="61168" y="218733"/>
                  <a:pt x="86618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0" name="Text 17"/>
          <p:cNvSpPr/>
          <p:nvPr/>
        </p:nvSpPr>
        <p:spPr>
          <a:xfrm>
            <a:off x="6675120" y="1455423"/>
            <a:ext cx="5048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Weerbaarheid = continu proces</a:t>
            </a:r>
            <a:endParaRPr lang="en-US" sz="1600"/>
          </a:p>
        </p:txBody>
      </p:sp>
      <p:sp>
        <p:nvSpPr>
          <p:cNvPr id="21" name="Shape 18"/>
          <p:cNvSpPr/>
          <p:nvPr/>
        </p:nvSpPr>
        <p:spPr>
          <a:xfrm>
            <a:off x="6389370" y="1912502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114300" y="0"/>
                </a:moveTo>
                <a:lnTo>
                  <a:pt x="5105400" y="0"/>
                </a:lnTo>
                <a:cubicBezTo>
                  <a:pt x="5168526" y="0"/>
                  <a:pt x="5219700" y="51174"/>
                  <a:pt x="5219700" y="114300"/>
                </a:cubicBezTo>
                <a:lnTo>
                  <a:pt x="5219700" y="533400"/>
                </a:lnTo>
                <a:cubicBezTo>
                  <a:pt x="5219700" y="596526"/>
                  <a:pt x="5168526" y="647700"/>
                  <a:pt x="5105400" y="647700"/>
                </a:cubicBezTo>
                <a:lnTo>
                  <a:pt x="114300" y="647700"/>
                </a:lnTo>
                <a:cubicBezTo>
                  <a:pt x="51216" y="647700"/>
                  <a:pt x="0" y="596484"/>
                  <a:pt x="0" y="5334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2" name="Shape 19"/>
          <p:cNvSpPr/>
          <p:nvPr/>
        </p:nvSpPr>
        <p:spPr>
          <a:xfrm>
            <a:off x="6503670" y="204585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8A6FF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3" name="Shape 20"/>
          <p:cNvSpPr/>
          <p:nvPr/>
        </p:nvSpPr>
        <p:spPr>
          <a:xfrm>
            <a:off x="6621542" y="2150627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13452" y="-3315"/>
                </a:moveTo>
                <a:cubicBezTo>
                  <a:pt x="117437" y="-435"/>
                  <a:pt x="118910" y="4789"/>
                  <a:pt x="117102" y="9343"/>
                </a:cubicBezTo>
                <a:lnTo>
                  <a:pt x="90848" y="75009"/>
                </a:lnTo>
                <a:lnTo>
                  <a:pt x="139303" y="75009"/>
                </a:lnTo>
                <a:cubicBezTo>
                  <a:pt x="143824" y="75009"/>
                  <a:pt x="147842" y="77822"/>
                  <a:pt x="149383" y="82075"/>
                </a:cubicBezTo>
                <a:cubicBezTo>
                  <a:pt x="150923" y="86328"/>
                  <a:pt x="149617" y="91083"/>
                  <a:pt x="146168" y="93963"/>
                </a:cubicBezTo>
                <a:lnTo>
                  <a:pt x="49727" y="174330"/>
                </a:lnTo>
                <a:cubicBezTo>
                  <a:pt x="45943" y="177478"/>
                  <a:pt x="40552" y="177645"/>
                  <a:pt x="36567" y="174765"/>
                </a:cubicBezTo>
                <a:cubicBezTo>
                  <a:pt x="32582" y="171885"/>
                  <a:pt x="31109" y="166661"/>
                  <a:pt x="32917" y="162107"/>
                </a:cubicBezTo>
                <a:lnTo>
                  <a:pt x="59170" y="96441"/>
                </a:lnTo>
                <a:lnTo>
                  <a:pt x="10716" y="96441"/>
                </a:lnTo>
                <a:cubicBezTo>
                  <a:pt x="6195" y="96441"/>
                  <a:pt x="2177" y="93628"/>
                  <a:pt x="636" y="89375"/>
                </a:cubicBezTo>
                <a:cubicBezTo>
                  <a:pt x="-904" y="85122"/>
                  <a:pt x="402" y="80367"/>
                  <a:pt x="3851" y="77487"/>
                </a:cubicBezTo>
                <a:lnTo>
                  <a:pt x="100292" y="-2880"/>
                </a:lnTo>
                <a:cubicBezTo>
                  <a:pt x="104076" y="-6028"/>
                  <a:pt x="109467" y="-6195"/>
                  <a:pt x="113452" y="-3315"/>
                </a:cubicBez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4" name="Text 21"/>
          <p:cNvSpPr/>
          <p:nvPr/>
        </p:nvSpPr>
        <p:spPr>
          <a:xfrm>
            <a:off x="6998970" y="2026802"/>
            <a:ext cx="2047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Snel herstel</a:t>
            </a:r>
            <a:endParaRPr lang="en-US" sz="1600"/>
          </a:p>
        </p:txBody>
      </p:sp>
      <p:sp>
        <p:nvSpPr>
          <p:cNvPr id="25" name="Text 22"/>
          <p:cNvSpPr/>
          <p:nvPr/>
        </p:nvSpPr>
        <p:spPr>
          <a:xfrm>
            <a:off x="6998970" y="2255402"/>
            <a:ext cx="2038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Hoe snel ben je weer in de lucht?</a:t>
            </a:r>
            <a:endParaRPr lang="en-US" sz="1600"/>
          </a:p>
        </p:txBody>
      </p:sp>
      <p:sp>
        <p:nvSpPr>
          <p:cNvPr id="26" name="Shape 23"/>
          <p:cNvSpPr/>
          <p:nvPr/>
        </p:nvSpPr>
        <p:spPr>
          <a:xfrm>
            <a:off x="6389370" y="2674502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114300" y="0"/>
                </a:moveTo>
                <a:lnTo>
                  <a:pt x="5105400" y="0"/>
                </a:lnTo>
                <a:cubicBezTo>
                  <a:pt x="5168526" y="0"/>
                  <a:pt x="5219700" y="51174"/>
                  <a:pt x="5219700" y="114300"/>
                </a:cubicBezTo>
                <a:lnTo>
                  <a:pt x="5219700" y="533400"/>
                </a:lnTo>
                <a:cubicBezTo>
                  <a:pt x="5219700" y="596526"/>
                  <a:pt x="5168526" y="647700"/>
                  <a:pt x="5105400" y="647700"/>
                </a:cubicBezTo>
                <a:lnTo>
                  <a:pt x="114300" y="647700"/>
                </a:lnTo>
                <a:cubicBezTo>
                  <a:pt x="51216" y="647700"/>
                  <a:pt x="0" y="596484"/>
                  <a:pt x="0" y="5334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7" name="Shape 24"/>
          <p:cNvSpPr/>
          <p:nvPr/>
        </p:nvSpPr>
        <p:spPr>
          <a:xfrm>
            <a:off x="6503670" y="280785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85149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8" name="Shape 25"/>
          <p:cNvSpPr/>
          <p:nvPr/>
        </p:nvSpPr>
        <p:spPr>
          <a:xfrm>
            <a:off x="6600111" y="2912627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75043" y="32515"/>
                </a:moveTo>
                <a:lnTo>
                  <a:pt x="75043" y="49124"/>
                </a:lnTo>
                <a:lnTo>
                  <a:pt x="75210" y="49292"/>
                </a:lnTo>
                <a:cubicBezTo>
                  <a:pt x="77387" y="21699"/>
                  <a:pt x="100459" y="0"/>
                  <a:pt x="128621" y="0"/>
                </a:cubicBezTo>
                <a:cubicBezTo>
                  <a:pt x="135352" y="0"/>
                  <a:pt x="141815" y="1239"/>
                  <a:pt x="147742" y="3516"/>
                </a:cubicBezTo>
                <a:cubicBezTo>
                  <a:pt x="151090" y="4789"/>
                  <a:pt x="151693" y="9041"/>
                  <a:pt x="149182" y="11586"/>
                </a:cubicBezTo>
                <a:lnTo>
                  <a:pt x="119479" y="41289"/>
                </a:lnTo>
                <a:cubicBezTo>
                  <a:pt x="118475" y="42293"/>
                  <a:pt x="117905" y="43666"/>
                  <a:pt x="117905" y="45073"/>
                </a:cubicBezTo>
                <a:lnTo>
                  <a:pt x="117905" y="58936"/>
                </a:lnTo>
                <a:cubicBezTo>
                  <a:pt x="117905" y="61883"/>
                  <a:pt x="120316" y="64294"/>
                  <a:pt x="123263" y="64294"/>
                </a:cubicBezTo>
                <a:lnTo>
                  <a:pt x="137127" y="64294"/>
                </a:lnTo>
                <a:cubicBezTo>
                  <a:pt x="138533" y="64294"/>
                  <a:pt x="139906" y="63724"/>
                  <a:pt x="140910" y="62720"/>
                </a:cubicBezTo>
                <a:lnTo>
                  <a:pt x="170613" y="33018"/>
                </a:lnTo>
                <a:cubicBezTo>
                  <a:pt x="173158" y="30473"/>
                  <a:pt x="177411" y="31109"/>
                  <a:pt x="178683" y="34457"/>
                </a:cubicBezTo>
                <a:cubicBezTo>
                  <a:pt x="180960" y="40385"/>
                  <a:pt x="182199" y="46847"/>
                  <a:pt x="182199" y="53578"/>
                </a:cubicBezTo>
                <a:cubicBezTo>
                  <a:pt x="182199" y="73871"/>
                  <a:pt x="170914" y="91552"/>
                  <a:pt x="154238" y="100626"/>
                </a:cubicBezTo>
                <a:lnTo>
                  <a:pt x="181529" y="127918"/>
                </a:lnTo>
                <a:cubicBezTo>
                  <a:pt x="187791" y="134180"/>
                  <a:pt x="187791" y="144360"/>
                  <a:pt x="181529" y="150655"/>
                </a:cubicBezTo>
                <a:lnTo>
                  <a:pt x="161404" y="170780"/>
                </a:lnTo>
                <a:cubicBezTo>
                  <a:pt x="155142" y="177042"/>
                  <a:pt x="144962" y="177042"/>
                  <a:pt x="138667" y="170780"/>
                </a:cubicBezTo>
                <a:lnTo>
                  <a:pt x="96474" y="128588"/>
                </a:lnTo>
                <a:cubicBezTo>
                  <a:pt x="87299" y="119412"/>
                  <a:pt x="85223" y="105850"/>
                  <a:pt x="90279" y="94666"/>
                </a:cubicBezTo>
                <a:lnTo>
                  <a:pt x="59907" y="64294"/>
                </a:lnTo>
                <a:lnTo>
                  <a:pt x="43298" y="64294"/>
                </a:lnTo>
                <a:cubicBezTo>
                  <a:pt x="39715" y="64294"/>
                  <a:pt x="36366" y="62519"/>
                  <a:pt x="34390" y="59539"/>
                </a:cubicBezTo>
                <a:lnTo>
                  <a:pt x="7836" y="19723"/>
                </a:lnTo>
                <a:cubicBezTo>
                  <a:pt x="6429" y="17614"/>
                  <a:pt x="6697" y="14767"/>
                  <a:pt x="8506" y="12959"/>
                </a:cubicBezTo>
                <a:lnTo>
                  <a:pt x="23708" y="-2244"/>
                </a:lnTo>
                <a:cubicBezTo>
                  <a:pt x="25517" y="-4052"/>
                  <a:pt x="28329" y="-4320"/>
                  <a:pt x="30473" y="-2913"/>
                </a:cubicBezTo>
                <a:lnTo>
                  <a:pt x="70288" y="23608"/>
                </a:lnTo>
                <a:cubicBezTo>
                  <a:pt x="73268" y="25584"/>
                  <a:pt x="75043" y="28932"/>
                  <a:pt x="75043" y="32515"/>
                </a:cubicBezTo>
                <a:close/>
                <a:moveTo>
                  <a:pt x="72197" y="99320"/>
                </a:moveTo>
                <a:cubicBezTo>
                  <a:pt x="70087" y="111710"/>
                  <a:pt x="73000" y="124804"/>
                  <a:pt x="81037" y="135285"/>
                </a:cubicBezTo>
                <a:lnTo>
                  <a:pt x="49225" y="167063"/>
                </a:lnTo>
                <a:cubicBezTo>
                  <a:pt x="39815" y="176473"/>
                  <a:pt x="24545" y="176473"/>
                  <a:pt x="15136" y="167063"/>
                </a:cubicBezTo>
                <a:cubicBezTo>
                  <a:pt x="5726" y="157654"/>
                  <a:pt x="5726" y="142384"/>
                  <a:pt x="15136" y="132974"/>
                </a:cubicBezTo>
                <a:lnTo>
                  <a:pt x="60476" y="87634"/>
                </a:lnTo>
                <a:lnTo>
                  <a:pt x="72197" y="99354"/>
                </a:lnTo>
                <a:close/>
              </a:path>
            </a:pathLst>
          </a:custGeom>
          <a:solidFill>
            <a:srgbClr val="F85149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29" name="Text 26"/>
          <p:cNvSpPr/>
          <p:nvPr/>
        </p:nvSpPr>
        <p:spPr>
          <a:xfrm>
            <a:off x="6998970" y="2788802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Basisprincipes</a:t>
            </a:r>
            <a:endParaRPr lang="en-US" sz="1600"/>
          </a:p>
        </p:txBody>
      </p:sp>
      <p:sp>
        <p:nvSpPr>
          <p:cNvPr id="30" name="Text 27"/>
          <p:cNvSpPr/>
          <p:nvPr/>
        </p:nvSpPr>
        <p:spPr>
          <a:xfrm>
            <a:off x="6998970" y="3017402"/>
            <a:ext cx="1895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Updates, sterke wachtwoorden</a:t>
            </a:r>
            <a:endParaRPr lang="en-US" sz="1600"/>
          </a:p>
        </p:txBody>
      </p:sp>
      <p:sp>
        <p:nvSpPr>
          <p:cNvPr id="31" name="Shape 28"/>
          <p:cNvSpPr/>
          <p:nvPr/>
        </p:nvSpPr>
        <p:spPr>
          <a:xfrm>
            <a:off x="6389370" y="3436502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114300" y="0"/>
                </a:moveTo>
                <a:lnTo>
                  <a:pt x="5105400" y="0"/>
                </a:lnTo>
                <a:cubicBezTo>
                  <a:pt x="5168526" y="0"/>
                  <a:pt x="5219700" y="51174"/>
                  <a:pt x="5219700" y="114300"/>
                </a:cubicBezTo>
                <a:lnTo>
                  <a:pt x="5219700" y="533400"/>
                </a:lnTo>
                <a:cubicBezTo>
                  <a:pt x="5219700" y="596526"/>
                  <a:pt x="5168526" y="647700"/>
                  <a:pt x="5105400" y="647700"/>
                </a:cubicBezTo>
                <a:lnTo>
                  <a:pt x="114300" y="647700"/>
                </a:lnTo>
                <a:cubicBezTo>
                  <a:pt x="51216" y="647700"/>
                  <a:pt x="0" y="596484"/>
                  <a:pt x="0" y="5334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D1117">
              <a:alpha val="60000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2" name="Shape 29"/>
          <p:cNvSpPr/>
          <p:nvPr/>
        </p:nvSpPr>
        <p:spPr>
          <a:xfrm>
            <a:off x="6503670" y="356985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B949E">
              <a:alpha val="30196"/>
            </a:srgbClr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3" name="Shape 30"/>
          <p:cNvSpPr/>
          <p:nvPr/>
        </p:nvSpPr>
        <p:spPr>
          <a:xfrm>
            <a:off x="6610826" y="3674627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26789"/>
                </a:moveTo>
                <a:cubicBezTo>
                  <a:pt x="0" y="17915"/>
                  <a:pt x="7200" y="10716"/>
                  <a:pt x="16073" y="10716"/>
                </a:cubicBezTo>
                <a:lnTo>
                  <a:pt x="48220" y="10716"/>
                </a:lnTo>
                <a:cubicBezTo>
                  <a:pt x="57094" y="10716"/>
                  <a:pt x="64294" y="17915"/>
                  <a:pt x="64294" y="26789"/>
                </a:cubicBezTo>
                <a:lnTo>
                  <a:pt x="64294" y="32147"/>
                </a:lnTo>
                <a:lnTo>
                  <a:pt x="107156" y="32147"/>
                </a:lnTo>
                <a:lnTo>
                  <a:pt x="107156" y="26789"/>
                </a:lnTo>
                <a:cubicBezTo>
                  <a:pt x="107156" y="17915"/>
                  <a:pt x="114356" y="10716"/>
                  <a:pt x="123230" y="10716"/>
                </a:cubicBezTo>
                <a:lnTo>
                  <a:pt x="155377" y="10716"/>
                </a:lnTo>
                <a:cubicBezTo>
                  <a:pt x="164250" y="10716"/>
                  <a:pt x="171450" y="17915"/>
                  <a:pt x="171450" y="26789"/>
                </a:cubicBezTo>
                <a:lnTo>
                  <a:pt x="171450" y="58936"/>
                </a:lnTo>
                <a:cubicBezTo>
                  <a:pt x="171450" y="67810"/>
                  <a:pt x="164250" y="75009"/>
                  <a:pt x="155377" y="75009"/>
                </a:cubicBezTo>
                <a:lnTo>
                  <a:pt x="123230" y="75009"/>
                </a:lnTo>
                <a:cubicBezTo>
                  <a:pt x="114356" y="75009"/>
                  <a:pt x="107156" y="67810"/>
                  <a:pt x="107156" y="58936"/>
                </a:cubicBezTo>
                <a:lnTo>
                  <a:pt x="107156" y="53578"/>
                </a:lnTo>
                <a:lnTo>
                  <a:pt x="64294" y="53578"/>
                </a:lnTo>
                <a:lnTo>
                  <a:pt x="64294" y="58936"/>
                </a:lnTo>
                <a:cubicBezTo>
                  <a:pt x="64294" y="61380"/>
                  <a:pt x="63724" y="63724"/>
                  <a:pt x="62753" y="65801"/>
                </a:cubicBezTo>
                <a:lnTo>
                  <a:pt x="85725" y="96441"/>
                </a:lnTo>
                <a:lnTo>
                  <a:pt x="112514" y="96441"/>
                </a:lnTo>
                <a:cubicBezTo>
                  <a:pt x="121388" y="96441"/>
                  <a:pt x="128588" y="103640"/>
                  <a:pt x="128588" y="112514"/>
                </a:cubicBezTo>
                <a:lnTo>
                  <a:pt x="128588" y="144661"/>
                </a:lnTo>
                <a:cubicBezTo>
                  <a:pt x="128588" y="153535"/>
                  <a:pt x="121388" y="160734"/>
                  <a:pt x="112514" y="160734"/>
                </a:cubicBezTo>
                <a:lnTo>
                  <a:pt x="80367" y="160734"/>
                </a:lnTo>
                <a:cubicBezTo>
                  <a:pt x="71493" y="160734"/>
                  <a:pt x="64294" y="153535"/>
                  <a:pt x="64294" y="144661"/>
                </a:cubicBezTo>
                <a:lnTo>
                  <a:pt x="64294" y="112514"/>
                </a:lnTo>
                <a:cubicBezTo>
                  <a:pt x="64294" y="110070"/>
                  <a:pt x="64863" y="107726"/>
                  <a:pt x="65834" y="105649"/>
                </a:cubicBezTo>
                <a:lnTo>
                  <a:pt x="42863" y="75009"/>
                </a:lnTo>
                <a:lnTo>
                  <a:pt x="16073" y="75009"/>
                </a:lnTo>
                <a:cubicBezTo>
                  <a:pt x="7200" y="75009"/>
                  <a:pt x="0" y="67810"/>
                  <a:pt x="0" y="58936"/>
                </a:cubicBezTo>
                <a:lnTo>
                  <a:pt x="0" y="26789"/>
                </a:lnTo>
                <a:close/>
              </a:path>
            </a:pathLst>
          </a:custGeom>
          <a:solidFill>
            <a:srgbClr val="8B949E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4" name="Text 31"/>
          <p:cNvSpPr/>
          <p:nvPr/>
        </p:nvSpPr>
        <p:spPr>
          <a:xfrm>
            <a:off x="6998970" y="3550802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Geen single point of failure</a:t>
            </a:r>
            <a:endParaRPr lang="en-US" sz="1600"/>
          </a:p>
        </p:txBody>
      </p:sp>
      <p:sp>
        <p:nvSpPr>
          <p:cNvPr id="35" name="Text 32"/>
          <p:cNvSpPr/>
          <p:nvPr/>
        </p:nvSpPr>
        <p:spPr>
          <a:xfrm>
            <a:off x="6998970" y="3779402"/>
            <a:ext cx="2028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Diversiteit in leveranciers</a:t>
            </a:r>
            <a:endParaRPr lang="en-US" sz="1600"/>
          </a:p>
        </p:txBody>
      </p:sp>
      <p:sp>
        <p:nvSpPr>
          <p:cNvPr id="36" name="Shape 33"/>
          <p:cNvSpPr/>
          <p:nvPr/>
        </p:nvSpPr>
        <p:spPr>
          <a:xfrm>
            <a:off x="6195060" y="5177792"/>
            <a:ext cx="5608320" cy="541020"/>
          </a:xfrm>
          <a:custGeom>
            <a:avLst/>
            <a:gdLst/>
            <a:ahLst/>
            <a:cxnLst/>
            <a:rect l="l" t="t" r="r" b="b"/>
            <a:pathLst>
              <a:path w="5608320" h="541020">
                <a:moveTo>
                  <a:pt x="152400" y="0"/>
                </a:moveTo>
                <a:lnTo>
                  <a:pt x="5455920" y="0"/>
                </a:lnTo>
                <a:cubicBezTo>
                  <a:pt x="5540088" y="0"/>
                  <a:pt x="5608320" y="68232"/>
                  <a:pt x="5608320" y="152400"/>
                </a:cubicBezTo>
                <a:lnTo>
                  <a:pt x="5608320" y="388620"/>
                </a:lnTo>
                <a:cubicBezTo>
                  <a:pt x="5608320" y="472788"/>
                  <a:pt x="5540088" y="541020"/>
                  <a:pt x="5455920" y="541020"/>
                </a:cubicBezTo>
                <a:lnTo>
                  <a:pt x="152400" y="541020"/>
                </a:lnTo>
                <a:cubicBezTo>
                  <a:pt x="68288" y="541020"/>
                  <a:pt x="0" y="472732"/>
                  <a:pt x="0" y="38862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37" name="Shape 34"/>
          <p:cNvSpPr/>
          <p:nvPr/>
        </p:nvSpPr>
        <p:spPr>
          <a:xfrm>
            <a:off x="6351270" y="53340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0" y="114300"/>
                </a:moveTo>
                <a:cubicBezTo>
                  <a:pt x="0" y="74831"/>
                  <a:pt x="31968" y="42863"/>
                  <a:pt x="71438" y="42863"/>
                </a:cubicBezTo>
                <a:cubicBezTo>
                  <a:pt x="93940" y="42863"/>
                  <a:pt x="115104" y="53444"/>
                  <a:pt x="128588" y="71438"/>
                </a:cubicBezTo>
                <a:lnTo>
                  <a:pt x="142875" y="90502"/>
                </a:lnTo>
                <a:lnTo>
                  <a:pt x="157163" y="71438"/>
                </a:lnTo>
                <a:cubicBezTo>
                  <a:pt x="170646" y="53444"/>
                  <a:pt x="191810" y="42863"/>
                  <a:pt x="214313" y="42863"/>
                </a:cubicBezTo>
                <a:cubicBezTo>
                  <a:pt x="253782" y="42863"/>
                  <a:pt x="285750" y="74831"/>
                  <a:pt x="285750" y="114300"/>
                </a:cubicBezTo>
                <a:cubicBezTo>
                  <a:pt x="285750" y="153769"/>
                  <a:pt x="253782" y="185738"/>
                  <a:pt x="214313" y="185738"/>
                </a:cubicBezTo>
                <a:cubicBezTo>
                  <a:pt x="191810" y="185738"/>
                  <a:pt x="170646" y="175156"/>
                  <a:pt x="157163" y="157163"/>
                </a:cubicBezTo>
                <a:lnTo>
                  <a:pt x="142875" y="138098"/>
                </a:lnTo>
                <a:lnTo>
                  <a:pt x="128588" y="157163"/>
                </a:lnTo>
                <a:cubicBezTo>
                  <a:pt x="115104" y="175156"/>
                  <a:pt x="93940" y="185738"/>
                  <a:pt x="71438" y="185738"/>
                </a:cubicBezTo>
                <a:cubicBezTo>
                  <a:pt x="31968" y="185738"/>
                  <a:pt x="0" y="153769"/>
                  <a:pt x="0" y="114300"/>
                </a:cubicBezTo>
                <a:close/>
                <a:moveTo>
                  <a:pt x="125016" y="114300"/>
                </a:moveTo>
                <a:lnTo>
                  <a:pt x="105728" y="88583"/>
                </a:lnTo>
                <a:cubicBezTo>
                  <a:pt x="97646" y="77778"/>
                  <a:pt x="84921" y="71438"/>
                  <a:pt x="71438" y="71438"/>
                </a:cubicBezTo>
                <a:cubicBezTo>
                  <a:pt x="47774" y="71438"/>
                  <a:pt x="28575" y="90636"/>
                  <a:pt x="28575" y="114300"/>
                </a:cubicBezTo>
                <a:cubicBezTo>
                  <a:pt x="28575" y="137964"/>
                  <a:pt x="47774" y="157163"/>
                  <a:pt x="71438" y="157163"/>
                </a:cubicBezTo>
                <a:cubicBezTo>
                  <a:pt x="84921" y="157163"/>
                  <a:pt x="97646" y="150822"/>
                  <a:pt x="105728" y="140018"/>
                </a:cubicBezTo>
                <a:lnTo>
                  <a:pt x="125016" y="114300"/>
                </a:lnTo>
                <a:close/>
                <a:moveTo>
                  <a:pt x="160734" y="114300"/>
                </a:moveTo>
                <a:lnTo>
                  <a:pt x="180023" y="140018"/>
                </a:lnTo>
                <a:cubicBezTo>
                  <a:pt x="188104" y="150822"/>
                  <a:pt x="200829" y="157163"/>
                  <a:pt x="214313" y="157163"/>
                </a:cubicBezTo>
                <a:cubicBezTo>
                  <a:pt x="237976" y="157163"/>
                  <a:pt x="257175" y="137964"/>
                  <a:pt x="257175" y="114300"/>
                </a:cubicBezTo>
                <a:cubicBezTo>
                  <a:pt x="257175" y="90636"/>
                  <a:pt x="237976" y="71438"/>
                  <a:pt x="214313" y="71438"/>
                </a:cubicBezTo>
                <a:cubicBezTo>
                  <a:pt x="200829" y="71438"/>
                  <a:pt x="188104" y="77778"/>
                  <a:pt x="180023" y="88583"/>
                </a:cubicBezTo>
                <a:lnTo>
                  <a:pt x="160734" y="114300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38" name="Text 35"/>
          <p:cNvSpPr/>
          <p:nvPr/>
        </p:nvSpPr>
        <p:spPr>
          <a:xfrm>
            <a:off x="6751320" y="533400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Weerbaarheid is geen eenmalig project,</a:t>
            </a:r>
            <a:r>
              <a:rPr lang="en-US" sz="1200">
                <a:solidFill>
                  <a:srgbClr val="E6EDF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maar een continue houding.</a:t>
            </a:r>
            <a:endParaRPr lang="en-US" sz="1600"/>
          </a:p>
        </p:txBody>
      </p:sp>
      <p:sp>
        <p:nvSpPr>
          <p:cNvPr id="39" name="Shape 36"/>
          <p:cNvSpPr/>
          <p:nvPr/>
        </p:nvSpPr>
        <p:spPr>
          <a:xfrm>
            <a:off x="388620" y="5882643"/>
            <a:ext cx="11416665" cy="586740"/>
          </a:xfrm>
          <a:custGeom>
            <a:avLst/>
            <a:gdLst/>
            <a:ahLst/>
            <a:cxnLst/>
            <a:rect l="l" t="t" r="r" b="b"/>
            <a:pathLst>
              <a:path w="11416665" h="586740">
                <a:moveTo>
                  <a:pt x="152400" y="0"/>
                </a:moveTo>
                <a:lnTo>
                  <a:pt x="11264265" y="0"/>
                </a:lnTo>
                <a:cubicBezTo>
                  <a:pt x="11348433" y="0"/>
                  <a:pt x="11416665" y="68232"/>
                  <a:pt x="11416665" y="152400"/>
                </a:cubicBezTo>
                <a:lnTo>
                  <a:pt x="11416665" y="434340"/>
                </a:lnTo>
                <a:cubicBezTo>
                  <a:pt x="11416665" y="518508"/>
                  <a:pt x="11348433" y="586740"/>
                  <a:pt x="11264265" y="586740"/>
                </a:cubicBezTo>
                <a:lnTo>
                  <a:pt x="152400" y="586740"/>
                </a:lnTo>
                <a:cubicBezTo>
                  <a:pt x="68288" y="586740"/>
                  <a:pt x="0" y="518452"/>
                  <a:pt x="0" y="434340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8A6FF">
                  <a:alpha val="20000"/>
                </a:srgbClr>
              </a:gs>
              <a:gs pos="50000">
                <a:srgbClr val="F85149">
                  <a:alpha val="20000"/>
                </a:srgbClr>
              </a:gs>
              <a:gs pos="100000">
                <a:srgbClr val="58A6FF">
                  <a:alpha val="20000"/>
                </a:srgbClr>
              </a:gs>
            </a:gsLst>
            <a:lin ang="0" scaled="1"/>
          </a:gradFill>
          <a:ln w="20320">
            <a:solidFill>
              <a:srgbClr val="58A6FF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nl-US"/>
          </a:p>
        </p:txBody>
      </p:sp>
      <p:sp>
        <p:nvSpPr>
          <p:cNvPr id="40" name="Shape 37"/>
          <p:cNvSpPr/>
          <p:nvPr/>
        </p:nvSpPr>
        <p:spPr>
          <a:xfrm>
            <a:off x="2164080" y="6061709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0" y="96441"/>
                </a:moveTo>
                <a:cubicBezTo>
                  <a:pt x="0" y="66839"/>
                  <a:pt x="23976" y="42863"/>
                  <a:pt x="53578" y="42863"/>
                </a:cubicBezTo>
                <a:lnTo>
                  <a:pt x="57150" y="42863"/>
                </a:lnTo>
                <a:cubicBezTo>
                  <a:pt x="65053" y="42863"/>
                  <a:pt x="71438" y="49247"/>
                  <a:pt x="71438" y="57150"/>
                </a:cubicBezTo>
                <a:cubicBezTo>
                  <a:pt x="71438" y="65053"/>
                  <a:pt x="65053" y="71438"/>
                  <a:pt x="57150" y="71438"/>
                </a:cubicBezTo>
                <a:lnTo>
                  <a:pt x="53578" y="71438"/>
                </a:lnTo>
                <a:cubicBezTo>
                  <a:pt x="39782" y="71438"/>
                  <a:pt x="28575" y="82644"/>
                  <a:pt x="28575" y="96441"/>
                </a:cubicBezTo>
                <a:lnTo>
                  <a:pt x="28575" y="100013"/>
                </a:lnTo>
                <a:lnTo>
                  <a:pt x="57150" y="100013"/>
                </a:lnTo>
                <a:cubicBezTo>
                  <a:pt x="72911" y="100013"/>
                  <a:pt x="85725" y="112827"/>
                  <a:pt x="85725" y="128588"/>
                </a:cubicBezTo>
                <a:lnTo>
                  <a:pt x="85725" y="157163"/>
                </a:lnTo>
                <a:cubicBezTo>
                  <a:pt x="85725" y="172923"/>
                  <a:pt x="72911" y="185738"/>
                  <a:pt x="57150" y="185738"/>
                </a:cubicBezTo>
                <a:lnTo>
                  <a:pt x="28575" y="185738"/>
                </a:lnTo>
                <a:cubicBezTo>
                  <a:pt x="12814" y="185738"/>
                  <a:pt x="0" y="172923"/>
                  <a:pt x="0" y="157163"/>
                </a:cubicBezTo>
                <a:lnTo>
                  <a:pt x="0" y="96441"/>
                </a:lnTo>
                <a:close/>
                <a:moveTo>
                  <a:pt x="114300" y="96441"/>
                </a:moveTo>
                <a:cubicBezTo>
                  <a:pt x="114300" y="66839"/>
                  <a:pt x="138276" y="42863"/>
                  <a:pt x="167878" y="42863"/>
                </a:cubicBezTo>
                <a:lnTo>
                  <a:pt x="171450" y="42863"/>
                </a:lnTo>
                <a:cubicBezTo>
                  <a:pt x="179353" y="42863"/>
                  <a:pt x="185738" y="49247"/>
                  <a:pt x="185738" y="57150"/>
                </a:cubicBezTo>
                <a:cubicBezTo>
                  <a:pt x="185738" y="65053"/>
                  <a:pt x="179353" y="71438"/>
                  <a:pt x="171450" y="71438"/>
                </a:cubicBezTo>
                <a:lnTo>
                  <a:pt x="167878" y="71438"/>
                </a:lnTo>
                <a:cubicBezTo>
                  <a:pt x="154082" y="71438"/>
                  <a:pt x="142875" y="82644"/>
                  <a:pt x="142875" y="96441"/>
                </a:cubicBezTo>
                <a:lnTo>
                  <a:pt x="142875" y="100013"/>
                </a:lnTo>
                <a:lnTo>
                  <a:pt x="171450" y="100013"/>
                </a:lnTo>
                <a:cubicBezTo>
                  <a:pt x="187211" y="100013"/>
                  <a:pt x="200025" y="112827"/>
                  <a:pt x="200025" y="128588"/>
                </a:cubicBezTo>
                <a:lnTo>
                  <a:pt x="200025" y="157163"/>
                </a:lnTo>
                <a:cubicBezTo>
                  <a:pt x="200025" y="172923"/>
                  <a:pt x="187211" y="185738"/>
                  <a:pt x="171450" y="185738"/>
                </a:cubicBezTo>
                <a:lnTo>
                  <a:pt x="142875" y="185738"/>
                </a:lnTo>
                <a:cubicBezTo>
                  <a:pt x="127114" y="185738"/>
                  <a:pt x="114300" y="172923"/>
                  <a:pt x="114300" y="157163"/>
                </a:cubicBezTo>
                <a:lnTo>
                  <a:pt x="114300" y="96441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sp>
        <p:nvSpPr>
          <p:cNvPr id="41" name="Text 38"/>
          <p:cNvSpPr/>
          <p:nvPr/>
        </p:nvSpPr>
        <p:spPr>
          <a:xfrm>
            <a:off x="2511743" y="6042659"/>
            <a:ext cx="717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>
                <a:solidFill>
                  <a:srgbClr val="E6EDF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Cybersecurity is niet alleen technisch - het is een strategische bedrijfsvoeringsvraag</a:t>
            </a:r>
            <a:endParaRPr lang="en-US" sz="1600"/>
          </a:p>
        </p:txBody>
      </p:sp>
      <p:sp>
        <p:nvSpPr>
          <p:cNvPr id="42" name="Shape 39"/>
          <p:cNvSpPr/>
          <p:nvPr/>
        </p:nvSpPr>
        <p:spPr>
          <a:xfrm>
            <a:off x="9827895" y="6061709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132159"/>
                </a:moveTo>
                <a:cubicBezTo>
                  <a:pt x="200025" y="161761"/>
                  <a:pt x="176049" y="185738"/>
                  <a:pt x="146447" y="185738"/>
                </a:cubicBezTo>
                <a:lnTo>
                  <a:pt x="142875" y="185738"/>
                </a:lnTo>
                <a:cubicBezTo>
                  <a:pt x="134972" y="185738"/>
                  <a:pt x="128588" y="179353"/>
                  <a:pt x="128588" y="171450"/>
                </a:cubicBezTo>
                <a:cubicBezTo>
                  <a:pt x="128588" y="163547"/>
                  <a:pt x="134972" y="157163"/>
                  <a:pt x="142875" y="157163"/>
                </a:cubicBezTo>
                <a:lnTo>
                  <a:pt x="146447" y="157163"/>
                </a:lnTo>
                <a:cubicBezTo>
                  <a:pt x="160243" y="157163"/>
                  <a:pt x="171450" y="145956"/>
                  <a:pt x="171450" y="132159"/>
                </a:cubicBezTo>
                <a:lnTo>
                  <a:pt x="171450" y="128588"/>
                </a:lnTo>
                <a:lnTo>
                  <a:pt x="142875" y="128588"/>
                </a:lnTo>
                <a:cubicBezTo>
                  <a:pt x="127114" y="128588"/>
                  <a:pt x="114300" y="115773"/>
                  <a:pt x="114300" y="100013"/>
                </a:cubicBezTo>
                <a:lnTo>
                  <a:pt x="114300" y="71438"/>
                </a:lnTo>
                <a:cubicBezTo>
                  <a:pt x="114300" y="55677"/>
                  <a:pt x="127114" y="42863"/>
                  <a:pt x="142875" y="42863"/>
                </a:cubicBezTo>
                <a:lnTo>
                  <a:pt x="171450" y="42863"/>
                </a:lnTo>
                <a:cubicBezTo>
                  <a:pt x="187211" y="42863"/>
                  <a:pt x="200025" y="55677"/>
                  <a:pt x="200025" y="71438"/>
                </a:cubicBezTo>
                <a:lnTo>
                  <a:pt x="200025" y="132159"/>
                </a:lnTo>
                <a:close/>
                <a:moveTo>
                  <a:pt x="85725" y="132159"/>
                </a:moveTo>
                <a:cubicBezTo>
                  <a:pt x="85725" y="161761"/>
                  <a:pt x="61749" y="185738"/>
                  <a:pt x="32147" y="185738"/>
                </a:cubicBezTo>
                <a:lnTo>
                  <a:pt x="28575" y="185738"/>
                </a:lnTo>
                <a:cubicBezTo>
                  <a:pt x="20672" y="185738"/>
                  <a:pt x="14288" y="179353"/>
                  <a:pt x="14288" y="171450"/>
                </a:cubicBezTo>
                <a:cubicBezTo>
                  <a:pt x="14288" y="163547"/>
                  <a:pt x="20672" y="157163"/>
                  <a:pt x="28575" y="157163"/>
                </a:cubicBezTo>
                <a:lnTo>
                  <a:pt x="32147" y="157163"/>
                </a:lnTo>
                <a:cubicBezTo>
                  <a:pt x="45943" y="157163"/>
                  <a:pt x="57150" y="145956"/>
                  <a:pt x="57150" y="132159"/>
                </a:cubicBezTo>
                <a:lnTo>
                  <a:pt x="57150" y="128588"/>
                </a:lnTo>
                <a:lnTo>
                  <a:pt x="28575" y="128588"/>
                </a:lnTo>
                <a:cubicBezTo>
                  <a:pt x="12814" y="128588"/>
                  <a:pt x="0" y="115773"/>
                  <a:pt x="0" y="100013"/>
                </a:cubicBezTo>
                <a:lnTo>
                  <a:pt x="0" y="71438"/>
                </a:lnTo>
                <a:cubicBezTo>
                  <a:pt x="0" y="55677"/>
                  <a:pt x="12814" y="42863"/>
                  <a:pt x="28575" y="42863"/>
                </a:cubicBezTo>
                <a:lnTo>
                  <a:pt x="57150" y="42863"/>
                </a:lnTo>
                <a:cubicBezTo>
                  <a:pt x="72911" y="42863"/>
                  <a:pt x="85725" y="55677"/>
                  <a:pt x="85725" y="71438"/>
                </a:cubicBezTo>
                <a:lnTo>
                  <a:pt x="85725" y="132159"/>
                </a:lnTo>
                <a:close/>
              </a:path>
            </a:pathLst>
          </a:custGeom>
          <a:solidFill>
            <a:srgbClr val="58A6FF"/>
          </a:solidFill>
          <a:ln/>
        </p:spPr>
        <p:txBody>
          <a:bodyPr/>
          <a:lstStyle/>
          <a:p>
            <a:endParaRPr lang="nl-US"/>
          </a:p>
        </p:txBody>
      </p:sp>
      <p:pic>
        <p:nvPicPr>
          <p:cNvPr id="43" name="Afbeelding 42" descr="Afbeelding met symbool, logo, embleem, tekst&#10;&#10;Door AI gegenereerde inhoud is mogelijk onjuist.">
            <a:extLst>
              <a:ext uri="{FF2B5EF4-FFF2-40B4-BE49-F238E27FC236}">
                <a16:creationId xmlns:a16="http://schemas.microsoft.com/office/drawing/2014/main" id="{E1C61921-49C2-A57E-E633-62153A9FBC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8674" y="-165400"/>
            <a:ext cx="1717639" cy="171763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AFF3EE-A819-4AB2-3E8B-A369DA1C6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ugkjvxoqfxf7q/cyber_shield.png">
            <a:extLst>
              <a:ext uri="{FF2B5EF4-FFF2-40B4-BE49-F238E27FC236}">
                <a16:creationId xmlns:a16="http://schemas.microsoft.com/office/drawing/2014/main" id="{817AEAD2-2E1D-B585-00DC-D31AC49B555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</a:blip>
          <a:srcRect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B31233D0-B791-9A09-2828-1579E8AFDA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D1117">
                  <a:alpha val="90000"/>
                </a:srgbClr>
              </a:gs>
              <a:gs pos="50000">
                <a:srgbClr val="0D1117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nl-US"/>
          </a:p>
        </p:txBody>
      </p:sp>
      <p:pic>
        <p:nvPicPr>
          <p:cNvPr id="43" name="Afbeelding 42" descr="Afbeelding met symbool, logo, embleem, tekst&#10;&#10;Door AI gegenereerde inhoud is mogelijk onjuist.">
            <a:extLst>
              <a:ext uri="{FF2B5EF4-FFF2-40B4-BE49-F238E27FC236}">
                <a16:creationId xmlns:a16="http://schemas.microsoft.com/office/drawing/2014/main" id="{586E4002-9AED-BF89-8B97-7A397B7977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8674" y="-165400"/>
            <a:ext cx="1717639" cy="1717639"/>
          </a:xfrm>
          <a:prstGeom prst="rect">
            <a:avLst/>
          </a:prstGeom>
        </p:spPr>
      </p:pic>
      <p:pic>
        <p:nvPicPr>
          <p:cNvPr id="45" name="Afbeelding 44" descr="Afbeelding met tekst, schermopname, tekenfilm&#10;&#10;Door AI gegenereerde inhoud is mogelijk onjuist.">
            <a:extLst>
              <a:ext uri="{FF2B5EF4-FFF2-40B4-BE49-F238E27FC236}">
                <a16:creationId xmlns:a16="http://schemas.microsoft.com/office/drawing/2014/main" id="{0966DA75-8975-21AD-4C54-9E715C23DE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338" y="914401"/>
            <a:ext cx="10208397" cy="569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03019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84AD865079C64FB2A1609C0E278A07" ma:contentTypeVersion="7" ma:contentTypeDescription="Een nieuw document maken." ma:contentTypeScope="" ma:versionID="6f684dcf21f1ea676332706431e90d39">
  <xsd:schema xmlns:xsd="http://www.w3.org/2001/XMLSchema" xmlns:xs="http://www.w3.org/2001/XMLSchema" xmlns:p="http://schemas.microsoft.com/office/2006/metadata/properties" xmlns:ns2="81db8cb5-9360-48f0-9784-c515b20ec4ce" targetNamespace="http://schemas.microsoft.com/office/2006/metadata/properties" ma:root="true" ma:fieldsID="be8ea4631c4751bb6f7a662279a42821" ns2:_="">
    <xsd:import namespace="81db8cb5-9360-48f0-9784-c515b20ec4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b8cb5-9360-48f0-9784-c515b20ec4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38587F0-BCB6-4789-A0C8-5AC3D553FC6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E04A80A-C5D6-4703-9402-3EB6EA2BA86F}">
  <ds:schemaRefs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81db8cb5-9360-48f0-9784-c515b20ec4ce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FE61F50-5276-45D3-9A98-72DEA359AAD6}">
  <ds:schemaRefs>
    <ds:schemaRef ds:uri="81db8cb5-9360-48f0-9784-c515b20ec4c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87c50b58-2ef2-423d-a4db-1fa7c84efcfa}" enabled="0" method="" siteId="{87c50b58-2ef2-423d-a4db-1fa7c84efcf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1026</Words>
  <Application>Microsoft Office PowerPoint</Application>
  <PresentationFormat>Breedbeeld</PresentationFormat>
  <Paragraphs>175</Paragraphs>
  <Slides>9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5" baseType="lpstr">
      <vt:lpstr>Quattrocento Sans</vt:lpstr>
      <vt:lpstr>Noto Sans SC</vt:lpstr>
      <vt:lpstr>Arial</vt:lpstr>
      <vt:lpstr>Calibri</vt:lpstr>
      <vt:lpstr>Coda</vt:lpstr>
      <vt:lpstr>Custom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Cybersecurity Dreigingsbeeld 2025</dc:title>
  <dc:subject>Cybersecurity Dreigingsbeeld 2025</dc:subject>
  <dc:creator>Kimi</dc:creator>
  <cp:lastModifiedBy>Bavli Armanyous</cp:lastModifiedBy>
  <cp:revision>1</cp:revision>
  <dcterms:created xsi:type="dcterms:W3CDTF">2026-02-03T12:53:27Z</dcterms:created>
  <dcterms:modified xsi:type="dcterms:W3CDTF">2026-02-04T08:53:34Z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{"Label":"Cybersecurity Dreigingsbeeld 2025","ContentProducer":"001191110108MACG2KBH8F10000","ProduceID":"19c238e4-6262-8c49-8000-00006815993f","ReservedCode1":"","ContentPropagator":"001191110108MACG2KBH8F20000","PropagateID":"19c238e4-6262-8c49-8000-00006815993f","ReservedCode2":""}</vt:lpwstr>
  </property>
  <property fmtid="{D5CDD505-2E9C-101B-9397-08002B2CF9AE}" pid="3" name="ContentTypeId">
    <vt:lpwstr>0x0101008184AD865079C64FB2A1609C0E278A07</vt:lpwstr>
  </property>
</Properties>
</file>